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48"/>
  </p:notesMasterIdLst>
  <p:sldIdLst>
    <p:sldId id="258" r:id="rId3"/>
    <p:sldId id="284" r:id="rId4"/>
    <p:sldId id="29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96" r:id="rId31"/>
    <p:sldId id="286" r:id="rId32"/>
    <p:sldId id="287" r:id="rId33"/>
    <p:sldId id="288" r:id="rId34"/>
    <p:sldId id="289" r:id="rId35"/>
    <p:sldId id="290" r:id="rId36"/>
    <p:sldId id="285" r:id="rId37"/>
    <p:sldId id="295" r:id="rId38"/>
    <p:sldId id="293" r:id="rId39"/>
    <p:sldId id="297" r:id="rId40"/>
    <p:sldId id="292" r:id="rId41"/>
    <p:sldId id="298" r:id="rId42"/>
    <p:sldId id="299" r:id="rId43"/>
    <p:sldId id="300" r:id="rId44"/>
    <p:sldId id="301" r:id="rId45"/>
    <p:sldId id="303" r:id="rId46"/>
    <p:sldId id="304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10" Type="http://schemas.openxmlformats.org/officeDocument/2006/relationships/image" Target="../media/image58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0E99C-8810-4D5C-921A-2FC558F6B1B3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0EFA7-2AC3-4D4D-AD91-9565FAA00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99E537E-2D7B-41E3-A4B0-B5E7319FC2E4}" type="slidenum">
              <a:rPr lang="ru-RU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9A33DE3-076C-4AC9-A7A7-5F444844424E}" type="slidenum">
              <a:rPr lang="ru-RU" sz="1200" b="1" i="1" kern="1200">
                <a:solidFill>
                  <a:prstClr val="black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 sz="1200" b="1" i="1" kern="1200">
              <a:solidFill>
                <a:prstClr val="black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FC29F5-CF57-406E-85DA-5E4599485A1B}" type="slidenum">
              <a:rPr lang="ru-RU" smtClean="0"/>
              <a:pPr/>
              <a:t>42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9EAC9A-002E-49EF-8E33-E32C7321238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8B2C60-C8BF-4CD5-BA3E-1E8BBC183FB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DE319F-18A2-422F-9CA7-05610C69E65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FD0CF-5F31-4162-9CEC-BED0ABA7BF4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9EAC9A-002E-49EF-8E33-E32C7321238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B122DB-1C8D-42CD-AE78-60417F4A1D1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68FACB-5139-437B-9DEA-A8E5815C534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5592A7-0F03-4C2F-BD2D-12510EBD89C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E8450B-C20E-4FAD-8324-CE6501BD5A0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829AC6-D095-4B4D-BAB9-822C0AE3742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1EC152-D7A6-4A41-8786-AA688F19B9D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B122DB-1C8D-42CD-AE78-60417F4A1D1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4D8B79-11CF-43E0-A0F0-2176A34938A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A13F34-A8C0-422B-A659-3592038C383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8B2C60-C8BF-4CD5-BA3E-1E8BBC183FB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DE319F-18A2-422F-9CA7-05610C69E65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FD0CF-5F31-4162-9CEC-BED0ABA7BF4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476A4-6D4A-49CE-BF54-BCD7C7A56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68FACB-5139-437B-9DEA-A8E5815C534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5592A7-0F03-4C2F-BD2D-12510EBD89C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E8450B-C20E-4FAD-8324-CE6501BD5A0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829AC6-D095-4B4D-BAB9-822C0AE3742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1EC152-D7A6-4A41-8786-AA688F19B9D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4D8B79-11CF-43E0-A0F0-2176A34938A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A13F34-A8C0-422B-A659-3592038C383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Без-имени-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298EF4-0072-4FC1-9E0C-BE65C7BEEA8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Без-имени-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298EF4-0072-4FC1-9E0C-BE65C7BEEA8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6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jpeg"/><Relationship Id="rId11" Type="http://schemas.openxmlformats.org/officeDocument/2006/relationships/image" Target="../media/image33.png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21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7.wav"/><Relationship Id="rId7" Type="http://schemas.openxmlformats.org/officeDocument/2006/relationships/image" Target="../media/image3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jpeg"/><Relationship Id="rId11" Type="http://schemas.openxmlformats.org/officeDocument/2006/relationships/image" Target="../media/image33.png"/><Relationship Id="rId5" Type="http://schemas.openxmlformats.org/officeDocument/2006/relationships/image" Target="../media/image12.jpeg"/><Relationship Id="rId10" Type="http://schemas.openxmlformats.org/officeDocument/2006/relationships/image" Target="../media/image8.png"/><Relationship Id="rId4" Type="http://schemas.openxmlformats.org/officeDocument/2006/relationships/image" Target="../media/image23.jpe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8.wav"/><Relationship Id="rId7" Type="http://schemas.openxmlformats.org/officeDocument/2006/relationships/image" Target="../media/image3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jpeg"/><Relationship Id="rId11" Type="http://schemas.openxmlformats.org/officeDocument/2006/relationships/image" Target="../media/image33.png"/><Relationship Id="rId5" Type="http://schemas.openxmlformats.org/officeDocument/2006/relationships/image" Target="../media/image12.jpeg"/><Relationship Id="rId10" Type="http://schemas.openxmlformats.org/officeDocument/2006/relationships/image" Target="../media/image8.png"/><Relationship Id="rId4" Type="http://schemas.openxmlformats.org/officeDocument/2006/relationships/image" Target="../media/image23.jpe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8.wav"/><Relationship Id="rId7" Type="http://schemas.openxmlformats.org/officeDocument/2006/relationships/image" Target="../media/image3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jpeg"/><Relationship Id="rId11" Type="http://schemas.openxmlformats.org/officeDocument/2006/relationships/image" Target="../media/image33.png"/><Relationship Id="rId5" Type="http://schemas.openxmlformats.org/officeDocument/2006/relationships/image" Target="../media/image12.jpeg"/><Relationship Id="rId10" Type="http://schemas.openxmlformats.org/officeDocument/2006/relationships/image" Target="../media/image8.png"/><Relationship Id="rId4" Type="http://schemas.openxmlformats.org/officeDocument/2006/relationships/image" Target="../media/image23.jpeg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8.wav"/><Relationship Id="rId7" Type="http://schemas.openxmlformats.org/officeDocument/2006/relationships/image" Target="../media/image3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jpeg"/><Relationship Id="rId11" Type="http://schemas.openxmlformats.org/officeDocument/2006/relationships/image" Target="../media/image33.png"/><Relationship Id="rId5" Type="http://schemas.openxmlformats.org/officeDocument/2006/relationships/image" Target="../media/image12.jpeg"/><Relationship Id="rId10" Type="http://schemas.openxmlformats.org/officeDocument/2006/relationships/image" Target="../media/image8.png"/><Relationship Id="rId4" Type="http://schemas.openxmlformats.org/officeDocument/2006/relationships/image" Target="../media/image23.jpeg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7.wav"/><Relationship Id="rId7" Type="http://schemas.openxmlformats.org/officeDocument/2006/relationships/image" Target="../media/image32.jpeg"/><Relationship Id="rId12" Type="http://schemas.openxmlformats.org/officeDocument/2006/relationships/image" Target="../media/image3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jpeg"/><Relationship Id="rId11" Type="http://schemas.openxmlformats.org/officeDocument/2006/relationships/slide" Target="slide2.xml"/><Relationship Id="rId5" Type="http://schemas.openxmlformats.org/officeDocument/2006/relationships/image" Target="../media/image12.jpeg"/><Relationship Id="rId10" Type="http://schemas.openxmlformats.org/officeDocument/2006/relationships/image" Target="../media/image8.png"/><Relationship Id="rId4" Type="http://schemas.openxmlformats.org/officeDocument/2006/relationships/image" Target="../media/image23.jpeg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9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11" Type="http://schemas.openxmlformats.org/officeDocument/2006/relationships/image" Target="../media/image33.png"/><Relationship Id="rId5" Type="http://schemas.openxmlformats.org/officeDocument/2006/relationships/image" Target="../media/image14.jpeg"/><Relationship Id="rId10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0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11" Type="http://schemas.openxmlformats.org/officeDocument/2006/relationships/image" Target="../media/image33.png"/><Relationship Id="rId5" Type="http://schemas.openxmlformats.org/officeDocument/2006/relationships/image" Target="../media/image14.jpeg"/><Relationship Id="rId10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9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11" Type="http://schemas.openxmlformats.org/officeDocument/2006/relationships/image" Target="../media/image33.png"/><Relationship Id="rId5" Type="http://schemas.openxmlformats.org/officeDocument/2006/relationships/image" Target="../media/image14.jpeg"/><Relationship Id="rId10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11.wav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11" Type="http://schemas.openxmlformats.org/officeDocument/2006/relationships/image" Target="../media/image33.png"/><Relationship Id="rId5" Type="http://schemas.openxmlformats.org/officeDocument/2006/relationships/image" Target="../media/image12.jpeg"/><Relationship Id="rId10" Type="http://schemas.openxmlformats.org/officeDocument/2006/relationships/image" Target="../media/image13.jpeg"/><Relationship Id="rId4" Type="http://schemas.openxmlformats.org/officeDocument/2006/relationships/image" Target="../media/image17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&#1052;&#1086;&#1081;%20&#1092;&#1080;&#1083;&#1100;&#1084;.avi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11.wav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11" Type="http://schemas.openxmlformats.org/officeDocument/2006/relationships/image" Target="../media/image33.png"/><Relationship Id="rId5" Type="http://schemas.openxmlformats.org/officeDocument/2006/relationships/image" Target="../media/image12.jpeg"/><Relationship Id="rId10" Type="http://schemas.openxmlformats.org/officeDocument/2006/relationships/image" Target="../media/image13.jpeg"/><Relationship Id="rId4" Type="http://schemas.openxmlformats.org/officeDocument/2006/relationships/image" Target="../media/image17.jpeg"/><Relationship Id="rId9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11.wav"/><Relationship Id="rId7" Type="http://schemas.openxmlformats.org/officeDocument/2006/relationships/image" Target="../media/image14.jpeg"/><Relationship Id="rId12" Type="http://schemas.openxmlformats.org/officeDocument/2006/relationships/image" Target="../media/image3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11" Type="http://schemas.openxmlformats.org/officeDocument/2006/relationships/slide" Target="slide2.xml"/><Relationship Id="rId5" Type="http://schemas.openxmlformats.org/officeDocument/2006/relationships/image" Target="../media/image12.jpeg"/><Relationship Id="rId10" Type="http://schemas.openxmlformats.org/officeDocument/2006/relationships/image" Target="../media/image13.jpeg"/><Relationship Id="rId4" Type="http://schemas.openxmlformats.org/officeDocument/2006/relationships/image" Target="../media/image17.jpeg"/><Relationship Id="rId9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12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11" Type="http://schemas.openxmlformats.org/officeDocument/2006/relationships/image" Target="../media/image33.png"/><Relationship Id="rId5" Type="http://schemas.openxmlformats.org/officeDocument/2006/relationships/image" Target="../media/image12.jpeg"/><Relationship Id="rId10" Type="http://schemas.openxmlformats.org/officeDocument/2006/relationships/image" Target="../media/image14.jpeg"/><Relationship Id="rId4" Type="http://schemas.openxmlformats.org/officeDocument/2006/relationships/image" Target="../media/image18.jpeg"/><Relationship Id="rId9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jpeg"/><Relationship Id="rId11" Type="http://schemas.openxmlformats.org/officeDocument/2006/relationships/image" Target="../media/image33.png"/><Relationship Id="rId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9.jpeg"/><Relationship Id="rId9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3.wav"/><Relationship Id="rId7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jpeg"/><Relationship Id="rId11" Type="http://schemas.openxmlformats.org/officeDocument/2006/relationships/image" Target="../media/image33.png"/><Relationship Id="rId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9.jpeg"/><Relationship Id="rId9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3.wav"/><Relationship Id="rId7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jpeg"/><Relationship Id="rId11" Type="http://schemas.openxmlformats.org/officeDocument/2006/relationships/image" Target="../media/image33.png"/><Relationship Id="rId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9.jpeg"/><Relationship Id="rId9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3.wav"/><Relationship Id="rId7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jpeg"/><Relationship Id="rId11" Type="http://schemas.openxmlformats.org/officeDocument/2006/relationships/image" Target="../media/image33.png"/><Relationship Id="rId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9.jpeg"/><Relationship Id="rId9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4.wav"/><Relationship Id="rId7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jpeg"/><Relationship Id="rId11" Type="http://schemas.openxmlformats.org/officeDocument/2006/relationships/image" Target="../media/image33.png"/><Relationship Id="rId5" Type="http://schemas.openxmlformats.org/officeDocument/2006/relationships/image" Target="../media/image10.jpeg"/><Relationship Id="rId10" Type="http://schemas.openxmlformats.org/officeDocument/2006/relationships/image" Target="../media/image32.jpeg"/><Relationship Id="rId4" Type="http://schemas.openxmlformats.org/officeDocument/2006/relationships/image" Target="../media/image12.jpeg"/><Relationship Id="rId9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8.png"/><Relationship Id="rId3" Type="http://schemas.openxmlformats.org/officeDocument/2006/relationships/image" Target="../media/image7.jpeg"/><Relationship Id="rId7" Type="http://schemas.openxmlformats.org/officeDocument/2006/relationships/image" Target="../media/image12.jpeg"/><Relationship Id="rId12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0" Type="http://schemas.openxmlformats.org/officeDocument/2006/relationships/image" Target="../media/image18.jpeg"/><Relationship Id="rId4" Type="http://schemas.openxmlformats.org/officeDocument/2006/relationships/image" Target="../media/image9.png"/><Relationship Id="rId9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gif"/><Relationship Id="rId2" Type="http://schemas.openxmlformats.org/officeDocument/2006/relationships/slideLayout" Target="../slideLayouts/slideLayout19.xml"/><Relationship Id="rId1" Type="http://schemas.openxmlformats.org/officeDocument/2006/relationships/audio" Target="../media/audio15.wav"/><Relationship Id="rId6" Type="http://schemas.openxmlformats.org/officeDocument/2006/relationships/image" Target="../media/image45.png"/><Relationship Id="rId5" Type="http://schemas.openxmlformats.org/officeDocument/2006/relationships/slide" Target="slide7.xml"/><Relationship Id="rId10" Type="http://schemas.openxmlformats.org/officeDocument/2006/relationships/image" Target="../media/image48.jpeg"/><Relationship Id="rId4" Type="http://schemas.openxmlformats.org/officeDocument/2006/relationships/slide" Target="slide13.xml"/><Relationship Id="rId9" Type="http://schemas.openxmlformats.org/officeDocument/2006/relationships/hyperlink" Target="http://images.yandex.ru/yandsearch?source=wiz&amp;img_url=http://s50.radikal.ru/i129/0809/64/7803574906c5.gif&amp;uinfo=sw-1349-sh-623-fw-0-fh-448-pd-1&amp;text=%D0%BA%D0%B0%D1%80%D1%82%D0%B8%D0%BD%D0%BA%D0%B8%20%D0%BC%D1%83%D0%BB%D1%8C%D1%82%D1%84%D0%B8%D0%BB%D1%8C%D0%BC%D0%B0%20%D0%BA%D1%80%D0%BE%D1%88%D0%BA%D0%B0%20%D0%B5%D0%BD%D0%BE%D1%82&amp;noreask=1&amp;pos=5&amp;lr=54&amp;rpt=simage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59.emf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19.xml"/><Relationship Id="rId1" Type="http://schemas.openxmlformats.org/officeDocument/2006/relationships/audio" Target="../media/audio1.wav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6.gif"/><Relationship Id="rId4" Type="http://schemas.openxmlformats.org/officeDocument/2006/relationships/image" Target="../media/image6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4.jpeg"/><Relationship Id="rId18" Type="http://schemas.openxmlformats.org/officeDocument/2006/relationships/slide" Target="slide3.xml"/><Relationship Id="rId26" Type="http://schemas.openxmlformats.org/officeDocument/2006/relationships/image" Target="../media/image29.jpeg"/><Relationship Id="rId3" Type="http://schemas.openxmlformats.org/officeDocument/2006/relationships/image" Target="../media/image20.jpeg"/><Relationship Id="rId21" Type="http://schemas.openxmlformats.org/officeDocument/2006/relationships/slide" Target="slide5.xml"/><Relationship Id="rId7" Type="http://schemas.openxmlformats.org/officeDocument/2006/relationships/image" Target="../media/image21.jpeg"/><Relationship Id="rId12" Type="http://schemas.openxmlformats.org/officeDocument/2006/relationships/image" Target="../media/image17.jpeg"/><Relationship Id="rId17" Type="http://schemas.openxmlformats.org/officeDocument/2006/relationships/slide" Target="slide19.xml"/><Relationship Id="rId25" Type="http://schemas.openxmlformats.org/officeDocument/2006/relationships/image" Target="../media/image28.wmf"/><Relationship Id="rId2" Type="http://schemas.openxmlformats.org/officeDocument/2006/relationships/audio" Target="../media/audio2.wav"/><Relationship Id="rId16" Type="http://schemas.openxmlformats.org/officeDocument/2006/relationships/slide" Target="slide12.xml"/><Relationship Id="rId20" Type="http://schemas.openxmlformats.org/officeDocument/2006/relationships/slide" Target="slide1.xml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24" Type="http://schemas.openxmlformats.org/officeDocument/2006/relationships/slide" Target="slide18.xml"/><Relationship Id="rId5" Type="http://schemas.openxmlformats.org/officeDocument/2006/relationships/slide" Target="slide2.xml"/><Relationship Id="rId15" Type="http://schemas.openxmlformats.org/officeDocument/2006/relationships/image" Target="../media/image25.jpeg"/><Relationship Id="rId23" Type="http://schemas.openxmlformats.org/officeDocument/2006/relationships/image" Target="../media/image27.png"/><Relationship Id="rId28" Type="http://schemas.openxmlformats.org/officeDocument/2006/relationships/slide" Target="slide4.xml"/><Relationship Id="rId10" Type="http://schemas.openxmlformats.org/officeDocument/2006/relationships/image" Target="../media/image10.jpeg"/><Relationship Id="rId19" Type="http://schemas.openxmlformats.org/officeDocument/2006/relationships/slide" Target="slide35.xml"/><Relationship Id="rId4" Type="http://schemas.openxmlformats.org/officeDocument/2006/relationships/image" Target="../media/image7.jpeg"/><Relationship Id="rId9" Type="http://schemas.openxmlformats.org/officeDocument/2006/relationships/image" Target="../media/image23.jpeg"/><Relationship Id="rId14" Type="http://schemas.openxmlformats.org/officeDocument/2006/relationships/image" Target="../media/image18.jpeg"/><Relationship Id="rId22" Type="http://schemas.openxmlformats.org/officeDocument/2006/relationships/image" Target="../media/image26.png"/><Relationship Id="rId27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4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33.png"/><Relationship Id="rId4" Type="http://schemas.openxmlformats.org/officeDocument/2006/relationships/image" Target="../media/image12.jpeg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33.png"/><Relationship Id="rId4" Type="http://schemas.openxmlformats.org/officeDocument/2006/relationships/image" Target="../media/image12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5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33.png"/><Relationship Id="rId4" Type="http://schemas.openxmlformats.org/officeDocument/2006/relationships/image" Target="../media/image12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jpeg"/><Relationship Id="rId11" Type="http://schemas.openxmlformats.org/officeDocument/2006/relationships/image" Target="../media/image33.png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21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71604" y="500042"/>
            <a:ext cx="38893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200" b="1" u="sng" dirty="0" smtClean="0">
                <a:solidFill>
                  <a:srgbClr val="002060"/>
                </a:solidFill>
                <a:latin typeface="Georgia" pitchFamily="18" charset="0"/>
              </a:rPr>
              <a:t>Тема урока:</a:t>
            </a:r>
            <a:endParaRPr lang="ru-RU" sz="3200" b="1" u="sng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2055" name="Picture 7" descr="CRCTR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1172"/>
            <a:ext cx="2035159" cy="3546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CRCTR0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214686"/>
            <a:ext cx="3326101" cy="338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rgbClr val="7CCA62">
                <a:lumMod val="75000"/>
              </a:srgb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85720" y="5857892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fld id="{8EF71529-2B28-4563-B6C6-2833D08F90F2}" type="datetime1">
              <a:rPr lang="ru-RU" sz="4000" i="0">
                <a:solidFill>
                  <a:srgbClr val="002060"/>
                </a:solidFill>
                <a:latin typeface="Georgia" pitchFamily="18" charset="0"/>
              </a:rPr>
              <a:pPr/>
              <a:t>31.01.2017</a:t>
            </a:fld>
            <a:endParaRPr lang="ru-RU" sz="4000" i="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6" name="Рисунок 1" descr="J:\видео биол\зоология презент\гифы\насеком гифы\babochka01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0"/>
            <a:ext cx="1460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 rot="21095053">
            <a:off x="896190" y="1312836"/>
            <a:ext cx="8250170" cy="40436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6394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254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     </a:t>
            </a:r>
            <a:r>
              <a:rPr lang="ru-RU" sz="3600" b="1" kern="10" dirty="0" smtClean="0">
                <a:ln w="254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Признаки </a:t>
            </a:r>
          </a:p>
          <a:p>
            <a:pPr algn="ctr"/>
            <a:r>
              <a:rPr lang="ru-RU" sz="3600" b="1" kern="10" dirty="0" smtClean="0">
                <a:ln w="254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делимости</a:t>
            </a:r>
            <a:endParaRPr lang="ru-RU" sz="3600" b="1" i="1" kern="10" dirty="0">
              <a:ln w="3175">
                <a:solidFill>
                  <a:srgbClr val="7030A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FFFF"/>
                  </a:gs>
                  <a:gs pos="50000">
                    <a:srgbClr val="008000"/>
                  </a:gs>
                  <a:gs pos="100000">
                    <a:srgbClr val="00FFFF"/>
                  </a:gs>
                </a:gsLst>
                <a:lin ang="27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7164388" y="5084763"/>
            <a:ext cx="1368425" cy="71913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195" name="Picture 3" descr="JA-TSS-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9125" y="4292600"/>
            <a:ext cx="21748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faq_ch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21163"/>
            <a:ext cx="2033588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4651_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21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8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3</a:t>
            </a:r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24</a:t>
            </a:r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27</a:t>
            </a:r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16</a:t>
            </a:r>
          </a:p>
        </p:txBody>
      </p:sp>
      <p:pic>
        <p:nvPicPr>
          <p:cNvPr id="37900" name="Picture 12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300788" y="5589588"/>
            <a:ext cx="112871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13" descr="pic_13334_m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9957702">
            <a:off x="539750" y="5661025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14" descr="4433d5dd_thumb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7950994" y="5450681"/>
            <a:ext cx="600075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15" descr="ZS-SA-004"/>
          <p:cNvPicPr>
            <a:picLocks noChangeAspect="1" noChangeArrowheads="1"/>
          </p:cNvPicPr>
          <p:nvPr/>
        </p:nvPicPr>
        <p:blipFill>
          <a:blip r:embed="rId10" cstate="print"/>
          <a:srcRect t="47243" b="30515"/>
          <a:stretch>
            <a:fillRect/>
          </a:stretch>
        </p:blipFill>
        <p:spPr bwMode="auto">
          <a:xfrm rot="8279018">
            <a:off x="1692275" y="5445125"/>
            <a:ext cx="11525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44879 -0.705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-3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74809 -0.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8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7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ося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36285 -0.0333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7"/>
                  </p:tgtEl>
                </p:cond>
              </p:nextCondLst>
            </p:seq>
          </p:childTnLst>
        </p:cTn>
      </p:par>
    </p:tnLst>
    <p:bldLst>
      <p:bldP spid="378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7524750" y="3284538"/>
            <a:ext cx="792163" cy="6492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67" name="Picture 3" descr="41585369_CAEEF220CBE5EEEFEEEBFCE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777" t="10292" r="17223" b="8417"/>
          <a:stretch>
            <a:fillRect/>
          </a:stretch>
        </p:blipFill>
        <p:spPr bwMode="auto">
          <a:xfrm>
            <a:off x="7156450" y="3141663"/>
            <a:ext cx="198755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4651_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30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8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4</a:t>
            </a: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26</a:t>
            </a:r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32</a:t>
            </a:r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22</a:t>
            </a:r>
          </a:p>
        </p:txBody>
      </p:sp>
      <p:pic>
        <p:nvPicPr>
          <p:cNvPr id="48139" name="Picture 11" descr="300px-Plastic-Dar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516688" y="4868863"/>
            <a:ext cx="112871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12" descr="4433d5dd_thumb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8095456" y="3505995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 descr="multik2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58768" flipH="1">
            <a:off x="0" y="4100513"/>
            <a:ext cx="1865313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2" name="Picture 14" descr="pic_13334_m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955595">
            <a:off x="1476375" y="5445125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3" name="Picture 15" descr="ZS-SA-004"/>
          <p:cNvPicPr>
            <a:picLocks noChangeAspect="1" noChangeArrowheads="1"/>
          </p:cNvPicPr>
          <p:nvPr/>
        </p:nvPicPr>
        <p:blipFill>
          <a:blip r:embed="rId10" cstate="print"/>
          <a:srcRect t="47243" b="30515"/>
          <a:stretch>
            <a:fillRect/>
          </a:stretch>
        </p:blipFill>
        <p:spPr bwMode="auto">
          <a:xfrm rot="8279018">
            <a:off x="1042988" y="5661025"/>
            <a:ext cx="11525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4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48837 -0.7576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-3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8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thday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49601 -0.341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8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-0.62084 -0.40903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8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52 0.01944 L -0.66216 -0.4428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6"/>
                  </p:tgtEl>
                </p:cond>
              </p:nextCondLst>
            </p:seq>
          </p:childTnLst>
        </p:cTn>
      </p:par>
    </p:tnLst>
    <p:bldLst>
      <p:bldP spid="481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7524750" y="3284538"/>
            <a:ext cx="792163" cy="6492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291" name="Picture 3" descr="41585369_CAEEF220CBE5EEEFEEEBFCE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777" t="10292" r="17223" b="8417"/>
          <a:stretch>
            <a:fillRect/>
          </a:stretch>
        </p:blipFill>
        <p:spPr bwMode="auto">
          <a:xfrm>
            <a:off x="7156450" y="3141663"/>
            <a:ext cx="198755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4651_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15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5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4</a:t>
            </a:r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20</a:t>
            </a: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21</a:t>
            </a: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10</a:t>
            </a:r>
          </a:p>
        </p:txBody>
      </p:sp>
      <p:pic>
        <p:nvPicPr>
          <p:cNvPr id="45067" name="Picture 11" descr="300px-Plastic-Dar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516688" y="4868863"/>
            <a:ext cx="112871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12" descr="4433d5dd_thumb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8095456" y="3505995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3" descr="multik2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58768" flipH="1">
            <a:off x="0" y="4100513"/>
            <a:ext cx="1865313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Picture 14" descr="pic_13334_m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955595">
            <a:off x="1476375" y="5445125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1" name="Picture 15" descr="ZS-SA-004"/>
          <p:cNvPicPr>
            <a:picLocks noChangeAspect="1" noChangeArrowheads="1"/>
          </p:cNvPicPr>
          <p:nvPr/>
        </p:nvPicPr>
        <p:blipFill>
          <a:blip r:embed="rId10" cstate="print"/>
          <a:srcRect t="47243" b="30515"/>
          <a:stretch>
            <a:fillRect/>
          </a:stretch>
        </p:blipFill>
        <p:spPr bwMode="auto">
          <a:xfrm rot="8279018">
            <a:off x="1042988" y="5661025"/>
            <a:ext cx="11525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2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29931 -0.453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2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5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39393 -0.2048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-0.2507 -0.2094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5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52 0.01944 L -0.35504 0.2187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4"/>
                  </p:tgtEl>
                </p:cond>
              </p:nextCondLst>
            </p:seq>
          </p:childTnLst>
        </p:cTn>
      </p:par>
    </p:tnLst>
    <p:bldLst>
      <p:bldP spid="450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7524750" y="3284538"/>
            <a:ext cx="792163" cy="6492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15" name="Picture 3" descr="41585369_CAEEF220CBE5EEEFEEEBFCE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777" t="10292" r="17223" b="8417"/>
          <a:stretch>
            <a:fillRect/>
          </a:stretch>
        </p:blipFill>
        <p:spPr bwMode="auto">
          <a:xfrm>
            <a:off x="7156450" y="3141663"/>
            <a:ext cx="198755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4651_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6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4</a:t>
            </a: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32</a:t>
            </a: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14</a:t>
            </a:r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24</a:t>
            </a:r>
          </a:p>
        </p:txBody>
      </p:sp>
      <p:pic>
        <p:nvPicPr>
          <p:cNvPr id="46091" name="Picture 11" descr="300px-Plastic-Dar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516688" y="4868863"/>
            <a:ext cx="112871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12" descr="4433d5dd_thumb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8095456" y="3505995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 descr="multik2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58768" flipH="1">
            <a:off x="0" y="4100513"/>
            <a:ext cx="1865313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14" descr="pic_13334_m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955595">
            <a:off x="1476375" y="5445125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5" name="Picture 15" descr="ZS-SA-004"/>
          <p:cNvPicPr>
            <a:picLocks noChangeAspect="1" noChangeArrowheads="1"/>
          </p:cNvPicPr>
          <p:nvPr/>
        </p:nvPicPr>
        <p:blipFill>
          <a:blip r:embed="rId10" cstate="print"/>
          <a:srcRect t="47243" b="30515"/>
          <a:stretch>
            <a:fillRect/>
          </a:stretch>
        </p:blipFill>
        <p:spPr bwMode="auto">
          <a:xfrm rot="8279018">
            <a:off x="1042988" y="5661025"/>
            <a:ext cx="11525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6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48837 -0.7576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-3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6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29913 -0.2895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-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-0.48698 -0.2724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6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52 0.01944 L -0.66216 -0.4428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8"/>
                  </p:tgtEl>
                </p:cond>
              </p:nextCondLst>
            </p:seq>
          </p:childTnLst>
        </p:cTn>
      </p:par>
    </p:tnLst>
    <p:bldLst>
      <p:bldP spid="460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7524750" y="3284538"/>
            <a:ext cx="792163" cy="6492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39" name="Picture 3" descr="41585369_CAEEF220CBE5EEEFEEEBFCE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777" t="10292" r="17223" b="8417"/>
          <a:stretch>
            <a:fillRect/>
          </a:stretch>
        </p:blipFill>
        <p:spPr bwMode="auto">
          <a:xfrm>
            <a:off x="7156450" y="3141663"/>
            <a:ext cx="198755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4651_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8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4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4</a:t>
            </a:r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16</a:t>
            </a:r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24</a:t>
            </a:r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pic>
        <p:nvPicPr>
          <p:cNvPr id="44043" name="Picture 11" descr="300px-Plastic-Dar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516688" y="4868863"/>
            <a:ext cx="112871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12" descr="4433d5dd_thumb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8095456" y="3505995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 descr="multik2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58768" flipH="1">
            <a:off x="0" y="4100513"/>
            <a:ext cx="1865313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14" descr="pic_13334_m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955595">
            <a:off x="1476375" y="5445125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Picture 15" descr="ZS-SA-004"/>
          <p:cNvPicPr>
            <a:picLocks noChangeAspect="1" noChangeArrowheads="1"/>
          </p:cNvPicPr>
          <p:nvPr/>
        </p:nvPicPr>
        <p:blipFill>
          <a:blip r:embed="rId10" cstate="print"/>
          <a:srcRect t="47243" b="30515"/>
          <a:stretch>
            <a:fillRect/>
          </a:stretch>
        </p:blipFill>
        <p:spPr bwMode="auto">
          <a:xfrm rot="8279018">
            <a:off x="1042988" y="5661025"/>
            <a:ext cx="11525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8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29931 -0.453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2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39393 -0.2048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-0.2507 -0.2094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52 0.01944 L -0.35504 0.2187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0"/>
                  </p:tgtEl>
                </p:cond>
              </p:nextCondLst>
            </p:seq>
          </p:childTnLst>
        </p:cTn>
      </p:par>
    </p:tnLst>
    <p:bldLst>
      <p:bldP spid="440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7524750" y="3284538"/>
            <a:ext cx="792163" cy="6492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63" name="Picture 3" descr="41585369_CAEEF220CBE5EEEFEEEBFCE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777" t="10292" r="17223" b="8417"/>
          <a:stretch>
            <a:fillRect/>
          </a:stretch>
        </p:blipFill>
        <p:spPr bwMode="auto">
          <a:xfrm>
            <a:off x="7156450" y="3141663"/>
            <a:ext cx="198755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4651_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24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9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4</a:t>
            </a:r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32</a:t>
            </a:r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36</a:t>
            </a:r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31282"/>
              <a:gd name="adj2" fmla="val 3805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28</a:t>
            </a:r>
          </a:p>
        </p:txBody>
      </p:sp>
      <p:pic>
        <p:nvPicPr>
          <p:cNvPr id="49163" name="Picture 11" descr="300px-Plastic-Dar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516688" y="4868863"/>
            <a:ext cx="112871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Picture 12" descr="4433d5dd_thumb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8095456" y="3505995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3" descr="multik2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58768" flipH="1">
            <a:off x="0" y="4100513"/>
            <a:ext cx="1865313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6" name="Picture 14" descr="pic_13334_m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955595">
            <a:off x="1476375" y="5445125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7" name="Picture 15" descr="ZS-SA-004"/>
          <p:cNvPicPr>
            <a:picLocks noChangeAspect="1" noChangeArrowheads="1"/>
          </p:cNvPicPr>
          <p:nvPr/>
        </p:nvPicPr>
        <p:blipFill>
          <a:blip r:embed="rId10" cstate="print"/>
          <a:srcRect t="47243" b="30515"/>
          <a:stretch>
            <a:fillRect/>
          </a:stretch>
        </p:blipFill>
        <p:spPr bwMode="auto">
          <a:xfrm rot="8279018">
            <a:off x="1042988" y="5661025"/>
            <a:ext cx="11525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8" name="Picture 16" descr="j0432529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33073 -0.4111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2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9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thday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49601 -0.341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6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9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-0.43178 -0.3879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6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9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52 0.01944 L -0.61493 -0.39028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60"/>
                  </p:tgtEl>
                </p:cond>
              </p:nextCondLst>
            </p:seq>
          </p:childTnLst>
        </p:cTn>
      </p:par>
    </p:tnLst>
    <p:bldLst>
      <p:bldP spid="491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7956550" y="4652963"/>
            <a:ext cx="503238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87" name="Picture 3" descr="4651_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10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4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5</a:t>
            </a:r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25</a:t>
            </a:r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20</a:t>
            </a:r>
          </a:p>
        </p:txBody>
      </p:sp>
      <p:pic>
        <p:nvPicPr>
          <p:cNvPr id="52234" name="Picture 10" descr="pic_13334_m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955595">
            <a:off x="971550" y="5805488"/>
            <a:ext cx="12954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1" descr="ZS-SA-004"/>
          <p:cNvPicPr>
            <a:picLocks noChangeAspect="1" noChangeArrowheads="1"/>
          </p:cNvPicPr>
          <p:nvPr/>
        </p:nvPicPr>
        <p:blipFill>
          <a:blip r:embed="rId6" cstate="print"/>
          <a:srcRect t="47243" b="30515"/>
          <a:stretch>
            <a:fillRect/>
          </a:stretch>
        </p:blipFill>
        <p:spPr bwMode="auto">
          <a:xfrm rot="8279018">
            <a:off x="1547813" y="5084763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738db08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33"/>
          <a:stretch>
            <a:fillRect/>
          </a:stretch>
        </p:blipFill>
        <p:spPr bwMode="auto">
          <a:xfrm>
            <a:off x="7156450" y="3644900"/>
            <a:ext cx="19875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3" descr="Biene_May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565052" flipH="1">
            <a:off x="0" y="4005263"/>
            <a:ext cx="20272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8" name="Picture 14" descr="4433d5dd_thumb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6800056" y="4441032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9" name="Picture 15" descr="300px-Plastic-D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7380288" y="5445125"/>
            <a:ext cx="112871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0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4724 -0.6210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3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2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39393 -0.2048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знай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58142 -0.35648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2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7639 -0.2011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1"/>
                  </p:tgtEl>
                </p:cond>
              </p:nextCondLst>
            </p:seq>
          </p:childTnLst>
        </p:cTn>
      </p:par>
    </p:tnLst>
    <p:bldLst>
      <p:bldP spid="522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7956550" y="4652963"/>
            <a:ext cx="503238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1" name="Picture 3" descr="4651_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10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6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5</a:t>
            </a:r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25</a:t>
            </a:r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30</a:t>
            </a:r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20</a:t>
            </a:r>
          </a:p>
        </p:txBody>
      </p:sp>
      <p:pic>
        <p:nvPicPr>
          <p:cNvPr id="54282" name="Picture 10" descr="pic_13334_m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955595">
            <a:off x="971550" y="5805488"/>
            <a:ext cx="12954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3" name="Picture 11" descr="ZS-SA-004"/>
          <p:cNvPicPr>
            <a:picLocks noChangeAspect="1" noChangeArrowheads="1"/>
          </p:cNvPicPr>
          <p:nvPr/>
        </p:nvPicPr>
        <p:blipFill>
          <a:blip r:embed="rId6" cstate="print"/>
          <a:srcRect t="47243" b="30515"/>
          <a:stretch>
            <a:fillRect/>
          </a:stretch>
        </p:blipFill>
        <p:spPr bwMode="auto">
          <a:xfrm rot="8279018">
            <a:off x="1547813" y="5084763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 descr="738db08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33"/>
          <a:stretch>
            <a:fillRect/>
          </a:stretch>
        </p:blipFill>
        <p:spPr bwMode="auto">
          <a:xfrm>
            <a:off x="7156450" y="3644900"/>
            <a:ext cx="19875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3" descr="Biene_May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565052" flipH="1">
            <a:off x="0" y="4005263"/>
            <a:ext cx="20272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6" name="Picture 14" descr="4433d5dd_thumb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6800056" y="4441032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7" name="Picture 15" descr="300px-Plastic-D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7380288" y="5445125"/>
            <a:ext cx="112871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8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18108 -0.4636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2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4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53559 -0.3944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-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4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67587 -0.59814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" y="-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4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7639 -0.2011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9"/>
                  </p:tgtEl>
                </p:cond>
              </p:nextCondLst>
            </p:seq>
          </p:childTnLst>
        </p:cTn>
      </p:par>
    </p:tnLst>
    <p:bldLst>
      <p:bldP spid="542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2"/>
          <p:cNvSpPr>
            <a:spLocks noChangeArrowheads="1"/>
          </p:cNvSpPr>
          <p:nvPr/>
        </p:nvSpPr>
        <p:spPr bwMode="auto">
          <a:xfrm>
            <a:off x="7956550" y="4652963"/>
            <a:ext cx="503238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459" name="Picture 3" descr="4651_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20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8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5</a:t>
            </a:r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40</a:t>
            </a:r>
          </a:p>
        </p:txBody>
      </p:sp>
      <p:sp>
        <p:nvSpPr>
          <p:cNvPr id="56328" name="AutoShape 8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32</a:t>
            </a:r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45</a:t>
            </a:r>
          </a:p>
        </p:txBody>
      </p:sp>
      <p:pic>
        <p:nvPicPr>
          <p:cNvPr id="56330" name="Picture 10" descr="pic_13334_m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955595">
            <a:off x="971550" y="5805488"/>
            <a:ext cx="12954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11" descr="ZS-SA-004"/>
          <p:cNvPicPr>
            <a:picLocks noChangeAspect="1" noChangeArrowheads="1"/>
          </p:cNvPicPr>
          <p:nvPr/>
        </p:nvPicPr>
        <p:blipFill>
          <a:blip r:embed="rId6" cstate="print"/>
          <a:srcRect t="47243" b="30515"/>
          <a:stretch>
            <a:fillRect/>
          </a:stretch>
        </p:blipFill>
        <p:spPr bwMode="auto">
          <a:xfrm rot="8279018">
            <a:off x="1547813" y="5084763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 descr="738db08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33"/>
          <a:stretch>
            <a:fillRect/>
          </a:stretch>
        </p:blipFill>
        <p:spPr bwMode="auto">
          <a:xfrm>
            <a:off x="7156450" y="3644900"/>
            <a:ext cx="19875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3" descr="Biene_May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565052" flipH="1">
            <a:off x="0" y="4005263"/>
            <a:ext cx="20272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4" descr="4433d5dd_thumb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6800056" y="4441032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5" name="Picture 15" descr="300px-Plastic-D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7380288" y="5445125"/>
            <a:ext cx="112871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6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4724 -0.652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3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6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40955 -0.4469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6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45538 -0.31458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знай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1337 0.0928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7"/>
                  </p:tgtEl>
                </p:cond>
              </p:nextCondLst>
            </p:seq>
          </p:childTnLst>
        </p:cTn>
      </p:par>
    </p:tnLst>
    <p:bldLst>
      <p:bldP spid="563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 rot="1757920">
            <a:off x="1381125" y="5673725"/>
            <a:ext cx="865188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1187450" y="4941888"/>
            <a:ext cx="863600" cy="863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21508" name="Picture 4" descr="bcd7b362ac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4403725"/>
            <a:ext cx="2916238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4651_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36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5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6</a:t>
            </a:r>
          </a:p>
        </p:txBody>
      </p:sp>
      <p:sp>
        <p:nvSpPr>
          <p:cNvPr id="60425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24</a:t>
            </a:r>
          </a:p>
        </p:txBody>
      </p:sp>
      <p:sp>
        <p:nvSpPr>
          <p:cNvPr id="60426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30</a:t>
            </a:r>
          </a:p>
        </p:txBody>
      </p:sp>
      <p:sp>
        <p:nvSpPr>
          <p:cNvPr id="60427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20</a:t>
            </a:r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 rot="-878212">
            <a:off x="7740650" y="4508500"/>
            <a:ext cx="576263" cy="5762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0429" name="Picture 13" descr="ZS-SA-004"/>
          <p:cNvPicPr>
            <a:picLocks noChangeAspect="1" noChangeArrowheads="1"/>
          </p:cNvPicPr>
          <p:nvPr/>
        </p:nvPicPr>
        <p:blipFill>
          <a:blip r:embed="rId6" cstate="print"/>
          <a:srcRect t="47243" b="30515"/>
          <a:stretch>
            <a:fillRect/>
          </a:stretch>
        </p:blipFill>
        <p:spPr bwMode="auto">
          <a:xfrm rot="7676496">
            <a:off x="1848644" y="5288757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0" name="Picture 14" descr="pic_13334_m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9663430">
            <a:off x="395288" y="5300663"/>
            <a:ext cx="12954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 descr="b2c9562e264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242175" y="4221163"/>
            <a:ext cx="1901825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2" name="Picture 16" descr="4433d5dd_thumb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577474">
            <a:off x="7015956" y="5593557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3" name="Picture 17" descr="300px-Plastic-D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804025" y="5661025"/>
            <a:ext cx="112871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4" name="Picture 18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29011 -0.4199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2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0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лыбк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59861 -0.3104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0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3158 -0.3062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5"/>
                  </p:tgtEl>
                </p:cond>
              </p:nextCondLst>
            </p:seq>
          </p:childTnLst>
        </p:cTn>
      </p:par>
    </p:tnLst>
    <p:bldLst>
      <p:bldP spid="604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3312616" cy="9364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Цель урока: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3419475" y="692150"/>
            <a:ext cx="5329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Arial" charset="0"/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1006475" y="1196975"/>
            <a:ext cx="81375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 dirty="0">
                <a:latin typeface="Arial" charset="0"/>
              </a:rPr>
              <a:t>Повторить, закрепить и обобщить </a:t>
            </a:r>
            <a:r>
              <a:rPr lang="ru-RU" sz="4000" b="1" i="1" dirty="0" smtClean="0">
                <a:latin typeface="Arial" charset="0"/>
              </a:rPr>
              <a:t>знания о признаках </a:t>
            </a:r>
            <a:r>
              <a:rPr lang="ru-RU" sz="4000" b="1" i="1" dirty="0">
                <a:latin typeface="Arial" charset="0"/>
              </a:rPr>
              <a:t>делимости натуральных </a:t>
            </a:r>
            <a:r>
              <a:rPr lang="ru-RU" sz="4000" b="1" i="1" dirty="0" smtClean="0">
                <a:latin typeface="Arial" charset="0"/>
              </a:rPr>
              <a:t>чисел</a:t>
            </a:r>
            <a:endParaRPr lang="ru-RU" sz="3600" i="1" dirty="0">
              <a:latin typeface="Arial" charset="0"/>
            </a:endParaRPr>
          </a:p>
        </p:txBody>
      </p:sp>
      <p:pic>
        <p:nvPicPr>
          <p:cNvPr id="6" name="Picture 4" descr="E:\Уч.года\Schiffe101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429000"/>
            <a:ext cx="3024336" cy="2509079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/>
          <p:cNvSpPr>
            <a:spLocks noChangeArrowheads="1"/>
          </p:cNvSpPr>
          <p:nvPr/>
        </p:nvSpPr>
        <p:spPr bwMode="auto">
          <a:xfrm rot="1757920">
            <a:off x="1381125" y="5673725"/>
            <a:ext cx="865188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1187450" y="4941888"/>
            <a:ext cx="863600" cy="863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22532" name="Picture 4" descr="bcd7b362ac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4403725"/>
            <a:ext cx="2916238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4651_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48</a:t>
            </a: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9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6</a:t>
            </a:r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54</a:t>
            </a:r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56</a:t>
            </a:r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36</a:t>
            </a:r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 rot="-878212">
            <a:off x="7740650" y="4508500"/>
            <a:ext cx="576263" cy="5762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4525" name="Picture 13" descr="ZS-SA-004"/>
          <p:cNvPicPr>
            <a:picLocks noChangeAspect="1" noChangeArrowheads="1"/>
          </p:cNvPicPr>
          <p:nvPr/>
        </p:nvPicPr>
        <p:blipFill>
          <a:blip r:embed="rId6" cstate="print"/>
          <a:srcRect t="47243" b="30515"/>
          <a:stretch>
            <a:fillRect/>
          </a:stretch>
        </p:blipFill>
        <p:spPr bwMode="auto">
          <a:xfrm rot="7676496">
            <a:off x="1848644" y="5288757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6" name="Picture 14" descr="pic_13334_m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9663430">
            <a:off x="395288" y="5300663"/>
            <a:ext cx="12954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5" descr="b2c9562e264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242175" y="4221163"/>
            <a:ext cx="1901825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8" name="Picture 16" descr="4433d5dd_thumb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577474">
            <a:off x="7015956" y="5593557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9" name="Picture 17" descr="300px-Plastic-D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804025" y="5661025"/>
            <a:ext cx="112871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0" name="Picture 18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4632 -0.7349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-3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76389 -0.49931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4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6 L -0.4632 -0.50348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-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4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лыбк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3698 -0.0541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1"/>
                  </p:tgtEl>
                </p:cond>
              </p:nextCondLst>
            </p:seq>
          </p:childTnLst>
        </p:cTn>
      </p:par>
    </p:tnLst>
    <p:bldLst>
      <p:bldP spid="645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/>
          <p:cNvSpPr>
            <a:spLocks noChangeArrowheads="1"/>
          </p:cNvSpPr>
          <p:nvPr/>
        </p:nvSpPr>
        <p:spPr bwMode="auto">
          <a:xfrm rot="1757920">
            <a:off x="1381125" y="5673725"/>
            <a:ext cx="865188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1187450" y="4941888"/>
            <a:ext cx="863600" cy="863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23556" name="Picture 4" descr="bcd7b362ac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4403725"/>
            <a:ext cx="2916238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4651_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32</a:t>
            </a: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7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6</a:t>
            </a:r>
          </a:p>
        </p:txBody>
      </p:sp>
      <p:sp>
        <p:nvSpPr>
          <p:cNvPr id="62473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36</a:t>
            </a: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48</a:t>
            </a:r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42</a:t>
            </a:r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 rot="-878212">
            <a:off x="7740650" y="4508500"/>
            <a:ext cx="576263" cy="5762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2477" name="Picture 13" descr="ZS-SA-004"/>
          <p:cNvPicPr>
            <a:picLocks noChangeAspect="1" noChangeArrowheads="1"/>
          </p:cNvPicPr>
          <p:nvPr/>
        </p:nvPicPr>
        <p:blipFill>
          <a:blip r:embed="rId6" cstate="print"/>
          <a:srcRect t="47243" b="30515"/>
          <a:stretch>
            <a:fillRect/>
          </a:stretch>
        </p:blipFill>
        <p:spPr bwMode="auto">
          <a:xfrm rot="7676496">
            <a:off x="1848644" y="5288757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8" name="Picture 14" descr="pic_13334_m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9663430">
            <a:off x="395288" y="5300663"/>
            <a:ext cx="12954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15" descr="b2c9562e264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242175" y="4221163"/>
            <a:ext cx="1901825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0" name="Picture 16" descr="4433d5dd_thumb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577474">
            <a:off x="7015956" y="5593557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1" name="Picture 17" descr="300px-Plastic-D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804025" y="5661025"/>
            <a:ext cx="112871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2" name="Picture 18" descr="j0432529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43178 -0.661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-3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7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2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77969 -0.4259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" y="-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7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лыбк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6 L -0.51042 -0.3879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7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2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66233 -0.58958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" y="-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73"/>
                  </p:tgtEl>
                </p:cond>
              </p:nextCondLst>
            </p:seq>
          </p:childTnLst>
        </p:cTn>
      </p:par>
    </p:tnLst>
    <p:bldLst>
      <p:bldP spid="6247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 rot="1757920">
            <a:off x="7827963" y="4656138"/>
            <a:ext cx="360362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auto">
          <a:xfrm rot="1022033">
            <a:off x="415925" y="5430838"/>
            <a:ext cx="288925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468313" y="5300663"/>
            <a:ext cx="360362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 rot="1757920">
            <a:off x="684213" y="6640513"/>
            <a:ext cx="358775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 rot="1757920">
            <a:off x="592138" y="5224463"/>
            <a:ext cx="360362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 rot="1757920">
            <a:off x="611188" y="5084763"/>
            <a:ext cx="360362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 rot="1757920">
            <a:off x="444500" y="5386388"/>
            <a:ext cx="287338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 rot="-2064431">
            <a:off x="1835150" y="4508500"/>
            <a:ext cx="360363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 rot="1757920">
            <a:off x="1547813" y="4508500"/>
            <a:ext cx="360362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611188" y="3789363"/>
            <a:ext cx="647700" cy="7191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8" name="Oval 12"/>
          <p:cNvSpPr>
            <a:spLocks noChangeArrowheads="1"/>
          </p:cNvSpPr>
          <p:nvPr/>
        </p:nvSpPr>
        <p:spPr bwMode="auto">
          <a:xfrm rot="901513">
            <a:off x="684213" y="6237288"/>
            <a:ext cx="358775" cy="6207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9" name="Oval 13"/>
          <p:cNvSpPr>
            <a:spLocks noChangeArrowheads="1"/>
          </p:cNvSpPr>
          <p:nvPr/>
        </p:nvSpPr>
        <p:spPr bwMode="auto">
          <a:xfrm rot="-1579638">
            <a:off x="822325" y="6092825"/>
            <a:ext cx="287338" cy="7556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 rot="-2089934">
            <a:off x="900113" y="6021388"/>
            <a:ext cx="431800" cy="8366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591" name="Picture 15" descr="277673-175026-jerry_larg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4292600"/>
            <a:ext cx="173831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16" descr="4651_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85" name="AutoShape 17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30</a:t>
            </a:r>
          </a:p>
        </p:txBody>
      </p:sp>
      <p:sp>
        <p:nvSpPr>
          <p:cNvPr id="24594" name="AutoShape 18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5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7</a:t>
            </a:r>
          </a:p>
        </p:txBody>
      </p:sp>
      <p:sp>
        <p:nvSpPr>
          <p:cNvPr id="83988" name="AutoShape 20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35</a:t>
            </a:r>
          </a:p>
        </p:txBody>
      </p:sp>
      <p:sp>
        <p:nvSpPr>
          <p:cNvPr id="83989" name="AutoShape 21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42</a:t>
            </a:r>
          </a:p>
        </p:txBody>
      </p:sp>
      <p:sp>
        <p:nvSpPr>
          <p:cNvPr id="83990" name="AutoShape 22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25</a:t>
            </a:r>
          </a:p>
        </p:txBody>
      </p:sp>
      <p:pic>
        <p:nvPicPr>
          <p:cNvPr id="83991" name="Picture 23" descr="ZS-SA-004"/>
          <p:cNvPicPr>
            <a:picLocks noChangeAspect="1" noChangeArrowheads="1"/>
          </p:cNvPicPr>
          <p:nvPr/>
        </p:nvPicPr>
        <p:blipFill>
          <a:blip r:embed="rId6" cstate="print"/>
          <a:srcRect t="47243" b="30515"/>
          <a:stretch>
            <a:fillRect/>
          </a:stretch>
        </p:blipFill>
        <p:spPr bwMode="auto">
          <a:xfrm rot="8279018">
            <a:off x="1547813" y="4221163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2" name="Picture 24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588125" y="4221163"/>
            <a:ext cx="1128713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3" name="Picture 25" descr="4433d5dd_thumb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7592219" y="5090319"/>
            <a:ext cx="600075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2" name="Picture 26" descr="tom_jerry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22129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5" name="Picture 27" descr="pic_13334_m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955595">
            <a:off x="395288" y="4941888"/>
            <a:ext cx="12954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6" name="Picture 28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9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28351 -0.2747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1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8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39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7875 -0.3421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-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8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39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9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3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ом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842 0.0088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839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88"/>
                  </p:tgtEl>
                </p:cond>
              </p:nextCondLst>
            </p:seq>
          </p:childTnLst>
        </p:cTn>
      </p:par>
    </p:tnLst>
    <p:bldLst>
      <p:bldP spid="8398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2"/>
          <p:cNvSpPr>
            <a:spLocks noChangeArrowheads="1"/>
          </p:cNvSpPr>
          <p:nvPr/>
        </p:nvSpPr>
        <p:spPr bwMode="auto">
          <a:xfrm>
            <a:off x="8243888" y="5084763"/>
            <a:ext cx="504825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Oval 2"/>
          <p:cNvSpPr>
            <a:spLocks noChangeArrowheads="1"/>
          </p:cNvSpPr>
          <p:nvPr/>
        </p:nvSpPr>
        <p:spPr bwMode="auto">
          <a:xfrm rot="-4330818">
            <a:off x="1865312" y="5062538"/>
            <a:ext cx="358775" cy="4445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Oval 3"/>
          <p:cNvSpPr>
            <a:spLocks noChangeArrowheads="1"/>
          </p:cNvSpPr>
          <p:nvPr/>
        </p:nvSpPr>
        <p:spPr bwMode="auto">
          <a:xfrm rot="-3381666">
            <a:off x="598488" y="6057900"/>
            <a:ext cx="419100" cy="4000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Oval 4"/>
          <p:cNvSpPr>
            <a:spLocks noChangeArrowheads="1"/>
          </p:cNvSpPr>
          <p:nvPr/>
        </p:nvSpPr>
        <p:spPr bwMode="auto">
          <a:xfrm rot="-264814">
            <a:off x="123825" y="6261100"/>
            <a:ext cx="342900" cy="5889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Oval 5"/>
          <p:cNvSpPr>
            <a:spLocks noChangeArrowheads="1"/>
          </p:cNvSpPr>
          <p:nvPr/>
        </p:nvSpPr>
        <p:spPr bwMode="auto">
          <a:xfrm rot="-4010010">
            <a:off x="1549400" y="5845175"/>
            <a:ext cx="358775" cy="3714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Oval 6"/>
          <p:cNvSpPr>
            <a:spLocks noChangeArrowheads="1"/>
          </p:cNvSpPr>
          <p:nvPr/>
        </p:nvSpPr>
        <p:spPr bwMode="auto">
          <a:xfrm rot="-3381666">
            <a:off x="695325" y="5626101"/>
            <a:ext cx="561975" cy="6413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Oval 7"/>
          <p:cNvSpPr>
            <a:spLocks noChangeArrowheads="1"/>
          </p:cNvSpPr>
          <p:nvPr/>
        </p:nvSpPr>
        <p:spPr bwMode="auto">
          <a:xfrm rot="-1633380">
            <a:off x="1331913" y="4287838"/>
            <a:ext cx="798512" cy="7604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6633" name="Picture 8" descr="cd8ff0dcc7ed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47"/>
          <a:stretch>
            <a:fillRect/>
          </a:stretch>
        </p:blipFill>
        <p:spPr bwMode="auto">
          <a:xfrm>
            <a:off x="0" y="4005263"/>
            <a:ext cx="233362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9" descr="image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CF4"/>
              </a:clrFrom>
              <a:clrTo>
                <a:srgbClr val="FBFCF4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7380288" y="2492375"/>
            <a:ext cx="1609725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0" descr="4651_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1" name="AutoShape 11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24</a:t>
            </a:r>
          </a:p>
        </p:txBody>
      </p:sp>
      <p:sp>
        <p:nvSpPr>
          <p:cNvPr id="26637" name="AutoShape 12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26638" name="Text Box 13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3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8</a:t>
            </a:r>
          </a:p>
        </p:txBody>
      </p:sp>
      <p:sp>
        <p:nvSpPr>
          <p:cNvPr id="66574" name="AutoShape 14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32</a:t>
            </a:r>
          </a:p>
        </p:txBody>
      </p:sp>
      <p:sp>
        <p:nvSpPr>
          <p:cNvPr id="66575" name="AutoShape 15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21</a:t>
            </a:r>
          </a:p>
        </p:txBody>
      </p:sp>
      <p:sp>
        <p:nvSpPr>
          <p:cNvPr id="66576" name="AutoShape 16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16</a:t>
            </a:r>
          </a:p>
        </p:txBody>
      </p:sp>
      <p:pic>
        <p:nvPicPr>
          <p:cNvPr id="66577" name="Picture 17" descr="ZS-SA-004"/>
          <p:cNvPicPr>
            <a:picLocks noChangeAspect="1" noChangeArrowheads="1"/>
          </p:cNvPicPr>
          <p:nvPr/>
        </p:nvPicPr>
        <p:blipFill>
          <a:blip r:embed="rId7" cstate="print"/>
          <a:srcRect t="47243" b="30515"/>
          <a:stretch>
            <a:fillRect/>
          </a:stretch>
        </p:blipFill>
        <p:spPr bwMode="auto">
          <a:xfrm rot="8279018">
            <a:off x="1835150" y="494188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8" name="Picture 18" descr="300px-Plastic-Dar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732588" y="3789363"/>
            <a:ext cx="112871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9" name="Picture 19" descr="pic_13334_m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422755">
            <a:off x="1547813" y="5589588"/>
            <a:ext cx="12954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0" name="Picture 20" descr="4433d5dd_thumb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6942931" y="3290095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1" name="Picture 21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20486 -0.5432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2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трос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7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65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31511 -0.2581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7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65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7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5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5 0.02963 L -0.53611 -0.3587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74"/>
                  </p:tgtEl>
                </p:cond>
              </p:nextCondLst>
            </p:seq>
          </p:childTnLst>
        </p:cTn>
      </p:par>
    </p:tnLst>
    <p:bldLst>
      <p:bldP spid="665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22"/>
          <p:cNvSpPr>
            <a:spLocks noChangeArrowheads="1"/>
          </p:cNvSpPr>
          <p:nvPr/>
        </p:nvSpPr>
        <p:spPr bwMode="auto">
          <a:xfrm>
            <a:off x="8243888" y="5084763"/>
            <a:ext cx="504825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Oval 2"/>
          <p:cNvSpPr>
            <a:spLocks noChangeArrowheads="1"/>
          </p:cNvSpPr>
          <p:nvPr/>
        </p:nvSpPr>
        <p:spPr bwMode="auto">
          <a:xfrm rot="-4330818">
            <a:off x="1865312" y="5062538"/>
            <a:ext cx="358775" cy="4445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Oval 3"/>
          <p:cNvSpPr>
            <a:spLocks noChangeArrowheads="1"/>
          </p:cNvSpPr>
          <p:nvPr/>
        </p:nvSpPr>
        <p:spPr bwMode="auto">
          <a:xfrm rot="-3381666">
            <a:off x="598488" y="6057900"/>
            <a:ext cx="419100" cy="4000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Oval 4"/>
          <p:cNvSpPr>
            <a:spLocks noChangeArrowheads="1"/>
          </p:cNvSpPr>
          <p:nvPr/>
        </p:nvSpPr>
        <p:spPr bwMode="auto">
          <a:xfrm rot="-264814">
            <a:off x="123825" y="6261100"/>
            <a:ext cx="342900" cy="5889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Oval 5"/>
          <p:cNvSpPr>
            <a:spLocks noChangeArrowheads="1"/>
          </p:cNvSpPr>
          <p:nvPr/>
        </p:nvSpPr>
        <p:spPr bwMode="auto">
          <a:xfrm rot="-4010010">
            <a:off x="1549400" y="5845175"/>
            <a:ext cx="358775" cy="3714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5" name="Oval 6"/>
          <p:cNvSpPr>
            <a:spLocks noChangeArrowheads="1"/>
          </p:cNvSpPr>
          <p:nvPr/>
        </p:nvSpPr>
        <p:spPr bwMode="auto">
          <a:xfrm rot="-3381666">
            <a:off x="695325" y="5626101"/>
            <a:ext cx="561975" cy="6413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6" name="Oval 7"/>
          <p:cNvSpPr>
            <a:spLocks noChangeArrowheads="1"/>
          </p:cNvSpPr>
          <p:nvPr/>
        </p:nvSpPr>
        <p:spPr bwMode="auto">
          <a:xfrm rot="-1633380">
            <a:off x="1331913" y="4287838"/>
            <a:ext cx="798512" cy="7604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7657" name="Picture 8" descr="cd8ff0dcc7ed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47"/>
          <a:stretch>
            <a:fillRect/>
          </a:stretch>
        </p:blipFill>
        <p:spPr bwMode="auto">
          <a:xfrm>
            <a:off x="0" y="4005263"/>
            <a:ext cx="233362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9" descr="image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CF4"/>
              </a:clrFrom>
              <a:clrTo>
                <a:srgbClr val="FBFCF4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7380288" y="2492375"/>
            <a:ext cx="1609725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0" descr="4651_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9" name="AutoShape 11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64</a:t>
            </a:r>
          </a:p>
        </p:txBody>
      </p:sp>
      <p:sp>
        <p:nvSpPr>
          <p:cNvPr id="27661" name="AutoShape 12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27662" name="Text Box 13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7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8</a:t>
            </a:r>
          </a:p>
        </p:txBody>
      </p:sp>
      <p:sp>
        <p:nvSpPr>
          <p:cNvPr id="73742" name="AutoShape 14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49</a:t>
            </a:r>
          </a:p>
        </p:txBody>
      </p:sp>
      <p:sp>
        <p:nvSpPr>
          <p:cNvPr id="73743" name="AutoShape 15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48</a:t>
            </a:r>
          </a:p>
        </p:txBody>
      </p:sp>
      <p:sp>
        <p:nvSpPr>
          <p:cNvPr id="73744" name="AutoShape 16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56</a:t>
            </a:r>
          </a:p>
        </p:txBody>
      </p:sp>
      <p:pic>
        <p:nvPicPr>
          <p:cNvPr id="73745" name="Picture 17" descr="ZS-SA-004"/>
          <p:cNvPicPr>
            <a:picLocks noChangeAspect="1" noChangeArrowheads="1"/>
          </p:cNvPicPr>
          <p:nvPr/>
        </p:nvPicPr>
        <p:blipFill>
          <a:blip r:embed="rId7" cstate="print"/>
          <a:srcRect t="47243" b="30515"/>
          <a:stretch>
            <a:fillRect/>
          </a:stretch>
        </p:blipFill>
        <p:spPr bwMode="auto">
          <a:xfrm rot="8279018">
            <a:off x="1835150" y="494188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6" name="Picture 18" descr="300px-Plastic-Dar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732588" y="3789363"/>
            <a:ext cx="112871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7" name="Picture 19" descr="pic_13334_m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422755">
            <a:off x="1547813" y="5589588"/>
            <a:ext cx="12954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8" name="Picture 20" descr="4433d5dd_thumb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6942931" y="3290095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9" name="Picture 21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7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0.29149 -0.463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2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37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64584 -0.7516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3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4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37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атрос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51841 -0.1256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37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5 0.02963 L -0.59132 -0.3587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42"/>
                  </p:tgtEl>
                </p:cond>
              </p:nextCondLst>
            </p:seq>
          </p:childTnLst>
        </p:cTn>
      </p:par>
    </p:tnLst>
    <p:bldLst>
      <p:bldP spid="737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2"/>
          <p:cNvSpPr>
            <a:spLocks noChangeArrowheads="1"/>
          </p:cNvSpPr>
          <p:nvPr/>
        </p:nvSpPr>
        <p:spPr bwMode="auto">
          <a:xfrm>
            <a:off x="8243888" y="5084763"/>
            <a:ext cx="504825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Oval 2"/>
          <p:cNvSpPr>
            <a:spLocks noChangeArrowheads="1"/>
          </p:cNvSpPr>
          <p:nvPr/>
        </p:nvSpPr>
        <p:spPr bwMode="auto">
          <a:xfrm rot="-4330818">
            <a:off x="1865312" y="5062538"/>
            <a:ext cx="358775" cy="4445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6" name="Oval 3"/>
          <p:cNvSpPr>
            <a:spLocks noChangeArrowheads="1"/>
          </p:cNvSpPr>
          <p:nvPr/>
        </p:nvSpPr>
        <p:spPr bwMode="auto">
          <a:xfrm rot="-3381666">
            <a:off x="598488" y="6057900"/>
            <a:ext cx="419100" cy="4000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Oval 4"/>
          <p:cNvSpPr>
            <a:spLocks noChangeArrowheads="1"/>
          </p:cNvSpPr>
          <p:nvPr/>
        </p:nvSpPr>
        <p:spPr bwMode="auto">
          <a:xfrm rot="-264814">
            <a:off x="123825" y="6261100"/>
            <a:ext cx="342900" cy="5889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Oval 5"/>
          <p:cNvSpPr>
            <a:spLocks noChangeArrowheads="1"/>
          </p:cNvSpPr>
          <p:nvPr/>
        </p:nvSpPr>
        <p:spPr bwMode="auto">
          <a:xfrm rot="-4010010">
            <a:off x="1549400" y="5845175"/>
            <a:ext cx="358775" cy="3714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9" name="Oval 6"/>
          <p:cNvSpPr>
            <a:spLocks noChangeArrowheads="1"/>
          </p:cNvSpPr>
          <p:nvPr/>
        </p:nvSpPr>
        <p:spPr bwMode="auto">
          <a:xfrm rot="-3381666">
            <a:off x="695325" y="5626101"/>
            <a:ext cx="561975" cy="6413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0" name="Oval 7"/>
          <p:cNvSpPr>
            <a:spLocks noChangeArrowheads="1"/>
          </p:cNvSpPr>
          <p:nvPr/>
        </p:nvSpPr>
        <p:spPr bwMode="auto">
          <a:xfrm rot="-1633380">
            <a:off x="1331913" y="4287838"/>
            <a:ext cx="798512" cy="7604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8681" name="Picture 8" descr="cd8ff0dcc7ed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47"/>
          <a:stretch>
            <a:fillRect/>
          </a:stretch>
        </p:blipFill>
        <p:spPr bwMode="auto">
          <a:xfrm>
            <a:off x="0" y="4005263"/>
            <a:ext cx="233362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9" descr="image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CF4"/>
              </a:clrFrom>
              <a:clrTo>
                <a:srgbClr val="FBFCF4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7380288" y="2492375"/>
            <a:ext cx="1609725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0" descr="4651_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7" name="AutoShape 11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28</a:t>
            </a:r>
          </a:p>
        </p:txBody>
      </p:sp>
      <p:sp>
        <p:nvSpPr>
          <p:cNvPr id="28685" name="AutoShape 12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28686" name="Text Box 13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4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8</a:t>
            </a:r>
          </a:p>
        </p:txBody>
      </p:sp>
      <p:sp>
        <p:nvSpPr>
          <p:cNvPr id="70670" name="AutoShape 14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32</a:t>
            </a:r>
          </a:p>
        </p:txBody>
      </p:sp>
      <p:sp>
        <p:nvSpPr>
          <p:cNvPr id="70671" name="AutoShape 15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48</a:t>
            </a:r>
          </a:p>
        </p:txBody>
      </p:sp>
      <p:sp>
        <p:nvSpPr>
          <p:cNvPr id="70672" name="AutoShape 16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24</a:t>
            </a:r>
          </a:p>
        </p:txBody>
      </p:sp>
      <p:pic>
        <p:nvPicPr>
          <p:cNvPr id="70673" name="Picture 17" descr="ZS-SA-004"/>
          <p:cNvPicPr>
            <a:picLocks noChangeAspect="1" noChangeArrowheads="1"/>
          </p:cNvPicPr>
          <p:nvPr/>
        </p:nvPicPr>
        <p:blipFill>
          <a:blip r:embed="rId7" cstate="print"/>
          <a:srcRect t="47243" b="30515"/>
          <a:stretch>
            <a:fillRect/>
          </a:stretch>
        </p:blipFill>
        <p:spPr bwMode="auto">
          <a:xfrm rot="8279018">
            <a:off x="1835150" y="494188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4" name="Picture 18" descr="300px-Plastic-Dar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732588" y="3789363"/>
            <a:ext cx="112871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5" name="Picture 19" descr="pic_13334_m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422755">
            <a:off x="1547813" y="5589588"/>
            <a:ext cx="12954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6" name="Picture 20" descr="4433d5dd_thumb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6942931" y="3290095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7" name="Picture 21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0.44097 -0.621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-3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06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2599 -0.3106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7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0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61285 -0.3356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0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атрос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5 0.02963 L -0.22899 0.2606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70"/>
                  </p:tgtEl>
                </p:cond>
              </p:nextCondLst>
            </p:seq>
          </p:childTnLst>
        </p:cTn>
      </p:par>
    </p:tnLst>
    <p:bldLst>
      <p:bldP spid="7066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22"/>
          <p:cNvSpPr>
            <a:spLocks noChangeArrowheads="1"/>
          </p:cNvSpPr>
          <p:nvPr/>
        </p:nvSpPr>
        <p:spPr bwMode="auto">
          <a:xfrm>
            <a:off x="8243888" y="5084763"/>
            <a:ext cx="504825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Oval 2"/>
          <p:cNvSpPr>
            <a:spLocks noChangeArrowheads="1"/>
          </p:cNvSpPr>
          <p:nvPr/>
        </p:nvSpPr>
        <p:spPr bwMode="auto">
          <a:xfrm rot="-4330818">
            <a:off x="1865312" y="5062538"/>
            <a:ext cx="358775" cy="4445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0" name="Oval 3"/>
          <p:cNvSpPr>
            <a:spLocks noChangeArrowheads="1"/>
          </p:cNvSpPr>
          <p:nvPr/>
        </p:nvSpPr>
        <p:spPr bwMode="auto">
          <a:xfrm rot="-3381666">
            <a:off x="598488" y="6057900"/>
            <a:ext cx="419100" cy="4000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1" name="Oval 4"/>
          <p:cNvSpPr>
            <a:spLocks noChangeArrowheads="1"/>
          </p:cNvSpPr>
          <p:nvPr/>
        </p:nvSpPr>
        <p:spPr bwMode="auto">
          <a:xfrm rot="-264814">
            <a:off x="123825" y="6261100"/>
            <a:ext cx="342900" cy="5889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2" name="Oval 5"/>
          <p:cNvSpPr>
            <a:spLocks noChangeArrowheads="1"/>
          </p:cNvSpPr>
          <p:nvPr/>
        </p:nvSpPr>
        <p:spPr bwMode="auto">
          <a:xfrm rot="-4010010">
            <a:off x="1549400" y="5845175"/>
            <a:ext cx="358775" cy="3714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3" name="Oval 6"/>
          <p:cNvSpPr>
            <a:spLocks noChangeArrowheads="1"/>
          </p:cNvSpPr>
          <p:nvPr/>
        </p:nvSpPr>
        <p:spPr bwMode="auto">
          <a:xfrm rot="-3381666">
            <a:off x="695325" y="5626101"/>
            <a:ext cx="561975" cy="6413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4" name="Oval 7"/>
          <p:cNvSpPr>
            <a:spLocks noChangeArrowheads="1"/>
          </p:cNvSpPr>
          <p:nvPr/>
        </p:nvSpPr>
        <p:spPr bwMode="auto">
          <a:xfrm rot="-1633380">
            <a:off x="1331913" y="4287838"/>
            <a:ext cx="798512" cy="7604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9705" name="Picture 8" descr="cd8ff0dcc7ed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47"/>
          <a:stretch>
            <a:fillRect/>
          </a:stretch>
        </p:blipFill>
        <p:spPr bwMode="auto">
          <a:xfrm>
            <a:off x="0" y="4005263"/>
            <a:ext cx="233362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9" descr="image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CF4"/>
              </a:clrFrom>
              <a:clrTo>
                <a:srgbClr val="FBFCF4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7380288" y="2492375"/>
            <a:ext cx="1609725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0" descr="4651_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5" name="AutoShape 11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49</a:t>
            </a:r>
          </a:p>
        </p:txBody>
      </p:sp>
      <p:sp>
        <p:nvSpPr>
          <p:cNvPr id="29709" name="AutoShape 12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29710" name="Text Box 13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6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8</a:t>
            </a:r>
          </a:p>
        </p:txBody>
      </p:sp>
      <p:sp>
        <p:nvSpPr>
          <p:cNvPr id="72718" name="AutoShape 14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54</a:t>
            </a:r>
          </a:p>
        </p:txBody>
      </p:sp>
      <p:sp>
        <p:nvSpPr>
          <p:cNvPr id="72719" name="AutoShape 15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38</a:t>
            </a:r>
          </a:p>
        </p:txBody>
      </p:sp>
      <p:sp>
        <p:nvSpPr>
          <p:cNvPr id="72720" name="AutoShape 16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48</a:t>
            </a:r>
          </a:p>
        </p:txBody>
      </p:sp>
      <p:pic>
        <p:nvPicPr>
          <p:cNvPr id="72721" name="Picture 17" descr="ZS-SA-004"/>
          <p:cNvPicPr>
            <a:picLocks noChangeAspect="1" noChangeArrowheads="1"/>
          </p:cNvPicPr>
          <p:nvPr/>
        </p:nvPicPr>
        <p:blipFill>
          <a:blip r:embed="rId7" cstate="print"/>
          <a:srcRect t="47243" b="30515"/>
          <a:stretch>
            <a:fillRect/>
          </a:stretch>
        </p:blipFill>
        <p:spPr bwMode="auto">
          <a:xfrm rot="8279018">
            <a:off x="1835150" y="494188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2" name="Picture 18" descr="300px-Plastic-Dar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732588" y="3789363"/>
            <a:ext cx="112871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3" name="Picture 19" descr="pic_13334_m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422755">
            <a:off x="1547813" y="5589588"/>
            <a:ext cx="12954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4" name="Picture 20" descr="4433d5dd_thumb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6942931" y="3290095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5" name="Picture 21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0.33072 -0.66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3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27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31511 -0.3210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атрос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51841 -0.1256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27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5 0.02963 L -0.71718 -0.4847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-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18"/>
                  </p:tgtEl>
                </p:cond>
              </p:nextCondLst>
            </p:seq>
          </p:childTnLst>
        </p:cTn>
      </p:par>
    </p:tnLst>
    <p:bldLst>
      <p:bldP spid="727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4651_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5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00" t="52000" r="22800" b="3888"/>
          <a:stretch>
            <a:fillRect/>
          </a:stretch>
        </p:blipFill>
        <p:spPr bwMode="auto">
          <a:xfrm>
            <a:off x="6300788" y="4244975"/>
            <a:ext cx="2843212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Oval 4"/>
          <p:cNvSpPr>
            <a:spLocks noChangeArrowheads="1"/>
          </p:cNvSpPr>
          <p:nvPr/>
        </p:nvSpPr>
        <p:spPr bwMode="auto">
          <a:xfrm rot="282885">
            <a:off x="900113" y="4221163"/>
            <a:ext cx="647700" cy="9366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25" name="Picture 5" descr="9ed7e9f34b5f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93" r="13368" b="8545"/>
          <a:stretch>
            <a:fillRect/>
          </a:stretch>
        </p:blipFill>
        <p:spPr bwMode="auto">
          <a:xfrm>
            <a:off x="403225" y="4076700"/>
            <a:ext cx="14319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72</a:t>
            </a: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9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9</a:t>
            </a:r>
          </a:p>
        </p:txBody>
      </p:sp>
      <p:sp>
        <p:nvSpPr>
          <p:cNvPr id="81929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81</a:t>
            </a:r>
          </a:p>
        </p:txBody>
      </p:sp>
      <p:sp>
        <p:nvSpPr>
          <p:cNvPr id="81930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68</a:t>
            </a:r>
          </a:p>
        </p:txBody>
      </p:sp>
      <p:sp>
        <p:nvSpPr>
          <p:cNvPr id="81931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54</a:t>
            </a:r>
          </a:p>
        </p:txBody>
      </p:sp>
      <p:pic>
        <p:nvPicPr>
          <p:cNvPr id="81932" name="Picture 12" descr="ZS-SA-004"/>
          <p:cNvPicPr>
            <a:picLocks noChangeAspect="1" noChangeArrowheads="1"/>
          </p:cNvPicPr>
          <p:nvPr/>
        </p:nvPicPr>
        <p:blipFill>
          <a:blip r:embed="rId7" cstate="print"/>
          <a:srcRect t="47243" b="30515"/>
          <a:stretch>
            <a:fillRect/>
          </a:stretch>
        </p:blipFill>
        <p:spPr bwMode="auto">
          <a:xfrm rot="8279018">
            <a:off x="1258888" y="494188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3" name="Picture 13" descr="300px-Plastic-Dar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30672">
            <a:off x="7451725" y="3933825"/>
            <a:ext cx="112871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4" name="Picture 14" descr="pic_13334_m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955595">
            <a:off x="1116013" y="4724400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5" name="Picture 15" descr="4433d5dd_thumb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6007894" y="4225131"/>
            <a:ext cx="600075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6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47257 -0.6946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19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33073 -0.2159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19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66007 -0.5562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19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чип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12674 0.1349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9"/>
                  </p:tgtEl>
                </p:cond>
              </p:nextCondLst>
            </p:seq>
          </p:childTnLst>
        </p:cTn>
      </p:par>
    </p:tnLst>
    <p:bldLst>
      <p:bldP spid="819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2"/>
          <p:cNvSpPr>
            <a:spLocks noChangeArrowheads="1"/>
          </p:cNvSpPr>
          <p:nvPr/>
        </p:nvSpPr>
        <p:spPr bwMode="auto">
          <a:xfrm>
            <a:off x="8027988" y="2924175"/>
            <a:ext cx="360362" cy="2174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2411413" y="1989138"/>
            <a:ext cx="215900" cy="3603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2772" name="Picture 4" descr="1171d83264188fd73f859d4a6f0bbf4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199" r="46773"/>
          <a:stretch>
            <a:fillRect/>
          </a:stretch>
        </p:blipFill>
        <p:spPr bwMode="auto">
          <a:xfrm>
            <a:off x="1547813" y="1628775"/>
            <a:ext cx="1474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5940425" y="4868863"/>
            <a:ext cx="287338" cy="2159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7019925" y="3644900"/>
            <a:ext cx="288925" cy="936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5867400" y="5373688"/>
            <a:ext cx="433388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2776" name="Picture 9" descr="faq_ch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4797425"/>
            <a:ext cx="12001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0" descr="5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00" t="52000" r="22800"/>
          <a:stretch>
            <a:fillRect/>
          </a:stretch>
        </p:blipFill>
        <p:spPr bwMode="auto">
          <a:xfrm>
            <a:off x="5867400" y="1557338"/>
            <a:ext cx="18732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1" descr="738db08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33"/>
          <a:stretch>
            <a:fillRect/>
          </a:stretch>
        </p:blipFill>
        <p:spPr bwMode="auto">
          <a:xfrm>
            <a:off x="6516688" y="3068638"/>
            <a:ext cx="1243012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2" descr="4651_0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2771775" y="1557338"/>
            <a:ext cx="35861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3" descr="1171d83264188fd73f859d4a6f0bbf4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290" t="37381"/>
          <a:stretch>
            <a:fillRect/>
          </a:stretch>
        </p:blipFill>
        <p:spPr bwMode="auto">
          <a:xfrm>
            <a:off x="5651500" y="4365625"/>
            <a:ext cx="89376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7" descr="JA-TSS-0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77406">
            <a:off x="1692275" y="3644900"/>
            <a:ext cx="12192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52" name="WordArt 20"/>
          <p:cNvSpPr>
            <a:spLocks noChangeArrowheads="1" noChangeShapeType="1" noTextEdit="1"/>
          </p:cNvSpPr>
          <p:nvPr/>
        </p:nvSpPr>
        <p:spPr bwMode="auto">
          <a:xfrm>
            <a:off x="1763713" y="404813"/>
            <a:ext cx="5543550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CC"/>
                    </a:gs>
                    <a:gs pos="100000">
                      <a:srgbClr val="76475E"/>
                    </a:gs>
                  </a:gsLst>
                  <a:lin ang="5400000" scaled="1"/>
                </a:gra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Comic Sans MS"/>
              </a:rPr>
              <a:t>МОЛОДЦЫ!</a:t>
            </a:r>
          </a:p>
        </p:txBody>
      </p:sp>
      <p:sp>
        <p:nvSpPr>
          <p:cNvPr id="32783" name="Rectangle 21"/>
          <p:cNvSpPr>
            <a:spLocks noChangeArrowheads="1"/>
          </p:cNvSpPr>
          <p:nvPr/>
        </p:nvSpPr>
        <p:spPr bwMode="auto">
          <a:xfrm rot="16200000" flipH="1">
            <a:off x="4477543" y="-4477543"/>
            <a:ext cx="188913" cy="91440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0" scaled="1"/>
          </a:gradFill>
          <a:ln w="222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4" name="Rectangle 22"/>
          <p:cNvSpPr>
            <a:spLocks noChangeArrowheads="1"/>
          </p:cNvSpPr>
          <p:nvPr/>
        </p:nvSpPr>
        <p:spPr bwMode="auto">
          <a:xfrm rot="16200000" flipH="1">
            <a:off x="4477544" y="2191544"/>
            <a:ext cx="188912" cy="91440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0" scaled="1"/>
          </a:gradFill>
          <a:ln w="222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5" name="Rectangle 23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0" scaled="1"/>
          </a:gradFill>
          <a:ln w="222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6" name="Rectangle 24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0" scaled="1"/>
          </a:gradFill>
          <a:ln w="222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657" name="AutoShape 25"/>
          <p:cNvSpPr>
            <a:spLocks noChangeArrowheads="1"/>
          </p:cNvSpPr>
          <p:nvPr/>
        </p:nvSpPr>
        <p:spPr bwMode="auto">
          <a:xfrm>
            <a:off x="3779838" y="2492375"/>
            <a:ext cx="1655762" cy="1657350"/>
          </a:xfrm>
          <a:prstGeom prst="wedgeEllipseCallout">
            <a:avLst>
              <a:gd name="adj1" fmla="val 4269"/>
              <a:gd name="adj2" fmla="val -39176"/>
            </a:avLst>
          </a:prstGeom>
          <a:gradFill rotWithShape="1">
            <a:gsLst>
              <a:gs pos="0">
                <a:srgbClr val="99FF66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38100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>
              <a:defRPr/>
            </a:pPr>
            <a:endParaRPr lang="ru-RU" b="1"/>
          </a:p>
        </p:txBody>
      </p:sp>
      <p:sp>
        <p:nvSpPr>
          <p:cNvPr id="32788" name="AutoShape 31"/>
          <p:cNvSpPr>
            <a:spLocks noChangeArrowheads="1"/>
          </p:cNvSpPr>
          <p:nvPr/>
        </p:nvSpPr>
        <p:spPr bwMode="auto">
          <a:xfrm rot="10853840" flipH="1">
            <a:off x="0" y="0"/>
            <a:ext cx="468313" cy="404813"/>
          </a:xfrm>
          <a:prstGeom prst="rtTriangl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9" name="AutoShape 32"/>
          <p:cNvSpPr>
            <a:spLocks noChangeArrowheads="1"/>
          </p:cNvSpPr>
          <p:nvPr/>
        </p:nvSpPr>
        <p:spPr bwMode="auto">
          <a:xfrm rot="16307681" flipH="1">
            <a:off x="8707437" y="31751"/>
            <a:ext cx="468313" cy="404812"/>
          </a:xfrm>
          <a:prstGeom prst="rtTriangl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0" name="AutoShape 33"/>
          <p:cNvSpPr>
            <a:spLocks noChangeArrowheads="1"/>
          </p:cNvSpPr>
          <p:nvPr/>
        </p:nvSpPr>
        <p:spPr bwMode="auto">
          <a:xfrm rot="215361" flipH="1">
            <a:off x="8675688" y="6453188"/>
            <a:ext cx="468312" cy="404812"/>
          </a:xfrm>
          <a:prstGeom prst="rtTriangl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1" name="AutoShape 34"/>
          <p:cNvSpPr>
            <a:spLocks noChangeArrowheads="1"/>
          </p:cNvSpPr>
          <p:nvPr/>
        </p:nvSpPr>
        <p:spPr bwMode="auto">
          <a:xfrm rot="5425957" flipH="1">
            <a:off x="-31749" y="6421437"/>
            <a:ext cx="468312" cy="404813"/>
          </a:xfrm>
          <a:prstGeom prst="rtTriangl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2792" name="Picture 35" descr="bcd7b362ac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2492375"/>
            <a:ext cx="205105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3" name="Picture 36" descr="277673-175026-jerry_larg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2708275"/>
            <a:ext cx="11318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4" name="Picture 37" descr="300px-Plastic-Dart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40496">
            <a:off x="4485482" y="2939256"/>
            <a:ext cx="8636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5" name="Picture 40" descr="pic_13334_m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4919645">
            <a:off x="4167982" y="3544094"/>
            <a:ext cx="8636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6" name="Picture 8" descr="ZS-SA-004"/>
          <p:cNvPicPr>
            <a:picLocks noChangeAspect="1" noChangeArrowheads="1"/>
          </p:cNvPicPr>
          <p:nvPr/>
        </p:nvPicPr>
        <p:blipFill>
          <a:blip r:embed="rId13" cstate="print"/>
          <a:srcRect t="47243" b="30515"/>
          <a:stretch>
            <a:fillRect/>
          </a:stretch>
        </p:blipFill>
        <p:spPr bwMode="auto">
          <a:xfrm rot="8024833">
            <a:off x="3948906" y="3547270"/>
            <a:ext cx="72072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7" name="Picture 14" descr="300px-Plastic-Dart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784720">
            <a:off x="3924300" y="2924175"/>
            <a:ext cx="863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8" name="Picture 15" descr="pic_13334_m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-5577741">
            <a:off x="4167982" y="2824956"/>
            <a:ext cx="8636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9" name="Picture 39" descr="ZS-SA-004"/>
          <p:cNvPicPr>
            <a:picLocks noChangeAspect="1" noChangeArrowheads="1"/>
          </p:cNvPicPr>
          <p:nvPr/>
        </p:nvPicPr>
        <p:blipFill>
          <a:blip r:embed="rId13" cstate="print"/>
          <a:srcRect t="47243" b="30515"/>
          <a:stretch>
            <a:fillRect/>
          </a:stretch>
        </p:blipFill>
        <p:spPr bwMode="auto">
          <a:xfrm rot="2038699">
            <a:off x="4572000" y="3500438"/>
            <a:ext cx="72072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00" name="WordArt 42"/>
          <p:cNvSpPr>
            <a:spLocks noChangeArrowheads="1" noChangeShapeType="1" noTextEdit="1"/>
          </p:cNvSpPr>
          <p:nvPr/>
        </p:nvSpPr>
        <p:spPr bwMode="auto">
          <a:xfrm>
            <a:off x="539750" y="6092825"/>
            <a:ext cx="763270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CC"/>
                    </a:gs>
                    <a:gs pos="100000">
                      <a:srgbClr val="76475E"/>
                    </a:gs>
                  </a:gsLst>
                  <a:lin ang="5400000" scaled="1"/>
                </a:gra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Comic Sans MS"/>
              </a:rPr>
              <a:t>Повторяйте таблицу умножения!</a:t>
            </a:r>
          </a:p>
        </p:txBody>
      </p:sp>
      <p:sp>
        <p:nvSpPr>
          <p:cNvPr id="69675" name="WordArt 43"/>
          <p:cNvSpPr>
            <a:spLocks noChangeArrowheads="1" noChangeShapeType="1" noTextEdit="1"/>
          </p:cNvSpPr>
          <p:nvPr/>
        </p:nvSpPr>
        <p:spPr bwMode="auto">
          <a:xfrm>
            <a:off x="3779838" y="1341438"/>
            <a:ext cx="15113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95"/>
              </a:avLst>
            </a:prstTxWarp>
          </a:bodyPr>
          <a:lstStyle/>
          <a:p>
            <a:pPr algn="ctr">
              <a:defRPr/>
            </a:pPr>
            <a:r>
              <a:rPr lang="ru-RU" sz="3600" b="1" kern="10">
                <a:ln w="254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FF9FD"/>
                    </a:gs>
                    <a:gs pos="50000">
                      <a:schemeClr val="bg1"/>
                    </a:gs>
                    <a:gs pos="100000">
                      <a:srgbClr val="CFF9FD"/>
                    </a:gs>
                  </a:gsLst>
                  <a:lin ang="5400000" scaled="1"/>
                </a:gradFill>
                <a:latin typeface="Comic Sans MS"/>
              </a:rPr>
              <a:t>  _      </a:t>
            </a:r>
          </a:p>
        </p:txBody>
      </p:sp>
      <p:sp>
        <p:nvSpPr>
          <p:cNvPr id="69676" name="AutoShape 4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647700" cy="358775"/>
          </a:xfrm>
          <a:prstGeom prst="actionButtonDocument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200" b="1">
                <a:latin typeface="Comic Sans MS" pitchFamily="66" charset="0"/>
              </a:rPr>
              <a:t>ссылки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9 - дважды дв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683460" y="908650"/>
            <a:ext cx="7358114" cy="4156560"/>
          </a:xfrm>
          <a:prstGeom prst="verticalScroll">
            <a:avLst>
              <a:gd name="adj" fmla="val 8193"/>
            </a:avLst>
          </a:prstGeom>
          <a:gradFill flip="none" rotWithShape="1">
            <a:gsLst>
              <a:gs pos="55000">
                <a:schemeClr val="bg2">
                  <a:lumMod val="90000"/>
                  <a:alpha val="34000"/>
                </a:schemeClr>
              </a:gs>
              <a:gs pos="50000">
                <a:srgbClr val="9CB86E"/>
              </a:gs>
              <a:gs pos="50000">
                <a:srgbClr val="9CB86E"/>
              </a:gs>
              <a:gs pos="50000">
                <a:srgbClr val="9CB86E"/>
              </a:gs>
              <a:gs pos="50000">
                <a:srgbClr val="9CB86E"/>
              </a:gs>
              <a:gs pos="50000">
                <a:srgbClr val="9CB86E"/>
              </a:gs>
              <a:gs pos="50000">
                <a:srgbClr val="9CB86E"/>
              </a:gs>
              <a:gs pos="50000">
                <a:srgbClr val="9CB86E"/>
              </a:gs>
              <a:gs pos="50000">
                <a:srgbClr val="9CB86E"/>
              </a:gs>
              <a:gs pos="100000">
                <a:srgbClr val="156B13"/>
              </a:gs>
            </a:gsLst>
            <a:lin ang="18900000" scaled="1"/>
            <a:tileRect/>
          </a:gradFill>
          <a:effectLst>
            <a:outerShdw blurRad="355600" dist="292100" dir="8760000" algn="ctr" rotWithShape="0">
              <a:schemeClr val="accent3">
                <a:lumMod val="60000"/>
                <a:lumOff val="40000"/>
                <a:alpha val="65000"/>
              </a:scheme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Признаки делимости на 2, на 3, на 5 были известны с давних времен. Так, например, признак делимости на 2 знали древние египтяне во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 до н.э., а признак делимости на 9 был известен грекам в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 н.э.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Впервые признаки делимости были обстоятельно изложены итальянским математиком Леонардом Пизанским (1180—1240) в 13 веке.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D:\презентации в документе\Картинки-клипы\school10-01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164360" y="4653170"/>
            <a:ext cx="1440200" cy="138855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61144" y="0"/>
            <a:ext cx="60217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Историческая справка.</a:t>
            </a:r>
            <a:endParaRPr lang="ru-RU" sz="4400" b="1" i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214282" y="1357298"/>
            <a:ext cx="8358246" cy="2357454"/>
          </a:xfrm>
          <a:prstGeom prst="ellipse">
            <a:avLst/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8" descr="CRCTR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1923884" cy="3352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rgbClr val="7CCA62">
                <a:lumMod val="75000"/>
              </a:srgb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14" descr="babochka0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714348" y="1928802"/>
            <a:ext cx="7643866" cy="107157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9475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/>
              </a:rPr>
              <a:t>Устный счет.</a:t>
            </a:r>
            <a:endParaRPr lang="ru-RU" sz="3600" b="1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/>
            </a:endParaRPr>
          </a:p>
        </p:txBody>
      </p:sp>
      <p:pic>
        <p:nvPicPr>
          <p:cNvPr id="4" name="Picture 9" descr="CRCTR0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024247"/>
            <a:ext cx="2928926" cy="2976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48"/>
          <p:cNvSpPr>
            <a:spLocks noChangeArrowheads="1"/>
          </p:cNvSpPr>
          <p:nvPr/>
        </p:nvSpPr>
        <p:spPr bwMode="auto">
          <a:xfrm>
            <a:off x="500034" y="357166"/>
            <a:ext cx="6143668" cy="1071570"/>
          </a:xfrm>
          <a:prstGeom prst="wedgeRoundRectCallout">
            <a:avLst>
              <a:gd name="adj1" fmla="val -45323"/>
              <a:gd name="adj2" fmla="val 241012"/>
              <a:gd name="adj3" fmla="val 16667"/>
            </a:avLst>
          </a:prstGeom>
          <a:solidFill>
            <a:srgbClr val="FFFF99"/>
          </a:solidFill>
          <a:ln w="38100">
            <a:solidFill>
              <a:srgbClr val="000066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1200" dirty="0" smtClean="0">
                <a:solidFill>
                  <a:srgbClr val="000099"/>
                </a:solidFill>
                <a:latin typeface="Georgia" pitchFamily="18" charset="0"/>
                <a:ea typeface="+mn-ea"/>
                <a:cs typeface="Arial" charset="0"/>
              </a:rPr>
              <a:t>Сформулируйте признаки деления натурального числа на:</a:t>
            </a:r>
            <a:endParaRPr lang="ru-RU" sz="2400" b="1" kern="1200" dirty="0">
              <a:solidFill>
                <a:srgbClr val="CC0099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sp>
        <p:nvSpPr>
          <p:cNvPr id="12" name="AutoShape 48"/>
          <p:cNvSpPr>
            <a:spLocks noChangeArrowheads="1"/>
          </p:cNvSpPr>
          <p:nvPr/>
        </p:nvSpPr>
        <p:spPr bwMode="auto">
          <a:xfrm>
            <a:off x="3643306" y="1500174"/>
            <a:ext cx="2714644" cy="714380"/>
          </a:xfrm>
          <a:prstGeom prst="wedgeRoundRectCallout">
            <a:avLst>
              <a:gd name="adj1" fmla="val 44975"/>
              <a:gd name="adj2" fmla="val 147720"/>
              <a:gd name="adj3" fmla="val 16667"/>
            </a:avLst>
          </a:prstGeom>
          <a:ln w="38100">
            <a:solidFill>
              <a:srgbClr val="000066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</a:pPr>
            <a:r>
              <a:rPr lang="ru-RU" sz="3600" b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</a:rPr>
              <a:t>на 10?</a:t>
            </a:r>
            <a:endParaRPr lang="ru-RU" sz="3600" b="1" dirty="0" smtClean="0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2000232" y="2357430"/>
            <a:ext cx="2428892" cy="783193"/>
          </a:xfrm>
          <a:prstGeom prst="wedgeRoundRectCallout">
            <a:avLst>
              <a:gd name="adj1" fmla="val -50435"/>
              <a:gd name="adj2" fmla="val 96838"/>
              <a:gd name="adj3" fmla="val 16667"/>
            </a:avLst>
          </a:prstGeom>
          <a:ln w="38100">
            <a:solidFill>
              <a:srgbClr val="00006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rIns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</a:pPr>
            <a:r>
              <a:rPr lang="ru-RU" sz="4000" b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</a:rPr>
              <a:t>на 5?</a:t>
            </a:r>
            <a:endParaRPr lang="ru-RU" sz="4000" b="1" dirty="0" smtClean="0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21" name="AutoShape 48"/>
          <p:cNvSpPr>
            <a:spLocks noChangeArrowheads="1"/>
          </p:cNvSpPr>
          <p:nvPr/>
        </p:nvSpPr>
        <p:spPr bwMode="auto">
          <a:xfrm>
            <a:off x="4357686" y="3214686"/>
            <a:ext cx="1785950" cy="785818"/>
          </a:xfrm>
          <a:prstGeom prst="wedgeRoundRectCallout">
            <a:avLst>
              <a:gd name="adj1" fmla="val 58245"/>
              <a:gd name="adj2" fmla="val 109372"/>
              <a:gd name="adj3" fmla="val 16667"/>
            </a:avLst>
          </a:prstGeom>
          <a:ln w="38100">
            <a:solidFill>
              <a:srgbClr val="000066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</a:pPr>
            <a:r>
              <a:rPr lang="ru-RU" sz="4000" b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</a:rPr>
              <a:t>на 2?</a:t>
            </a:r>
            <a:endParaRPr lang="ru-RU" sz="6000" b="1" dirty="0" smtClean="0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10" name="Picture 4" descr="CRCTR0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1309" y="3571876"/>
            <a:ext cx="3022691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CRCTR0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180286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rgbClr val="7CCA62">
                <a:lumMod val="75000"/>
              </a:srgb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u="none" strike="noStrike" kern="1200" cap="none" spc="0" normalizeH="0" baseline="0" noProof="0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Georgia" pitchFamily="18" charset="0"/>
              <a:cs typeface="Arial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357422" y="4146005"/>
            <a:ext cx="2428892" cy="783193"/>
          </a:xfrm>
          <a:prstGeom prst="wedgeRoundRectCallout">
            <a:avLst>
              <a:gd name="adj1" fmla="val -50435"/>
              <a:gd name="adj2" fmla="val 96838"/>
              <a:gd name="adj3" fmla="val 166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00006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rIns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</a:pPr>
            <a:r>
              <a:rPr lang="ru-RU" sz="4000" b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</a:rPr>
              <a:t>на 3?</a:t>
            </a:r>
            <a:endParaRPr lang="ru-RU" sz="4000" b="1" dirty="0" smtClean="0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14" name="AutoShape 48"/>
          <p:cNvSpPr>
            <a:spLocks noChangeArrowheads="1"/>
          </p:cNvSpPr>
          <p:nvPr/>
        </p:nvSpPr>
        <p:spPr bwMode="auto">
          <a:xfrm>
            <a:off x="4071934" y="5357826"/>
            <a:ext cx="1785950" cy="785818"/>
          </a:xfrm>
          <a:prstGeom prst="wedgeRoundRectCallout">
            <a:avLst>
              <a:gd name="adj1" fmla="val 85755"/>
              <a:gd name="adj2" fmla="val -116407"/>
              <a:gd name="adj3" fmla="val 16667"/>
            </a:avLst>
          </a:prstGeom>
          <a:ln w="38100">
            <a:solidFill>
              <a:srgbClr val="000066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</a:pPr>
            <a:r>
              <a:rPr lang="ru-RU" sz="4000" b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</a:rPr>
              <a:t>на 9?</a:t>
            </a:r>
            <a:endParaRPr lang="ru-RU" sz="6000" b="1" dirty="0" smtClean="0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  <p:bldP spid="9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5" descr="Орех"/>
          <p:cNvSpPr>
            <a:spLocks/>
          </p:cNvSpPr>
          <p:nvPr/>
        </p:nvSpPr>
        <p:spPr bwMode="auto">
          <a:xfrm>
            <a:off x="2171700" y="2517775"/>
            <a:ext cx="390525" cy="4089400"/>
          </a:xfrm>
          <a:custGeom>
            <a:avLst/>
            <a:gdLst/>
            <a:ahLst/>
            <a:cxnLst>
              <a:cxn ang="0">
                <a:pos x="16" y="2440"/>
              </a:cxn>
              <a:cxn ang="0">
                <a:pos x="16" y="2392"/>
              </a:cxn>
              <a:cxn ang="0">
                <a:pos x="16" y="952"/>
              </a:cxn>
              <a:cxn ang="0">
                <a:pos x="112" y="328"/>
              </a:cxn>
              <a:cxn ang="0">
                <a:pos x="64" y="40"/>
              </a:cxn>
              <a:cxn ang="0">
                <a:pos x="160" y="88"/>
              </a:cxn>
              <a:cxn ang="0">
                <a:pos x="160" y="376"/>
              </a:cxn>
              <a:cxn ang="0">
                <a:pos x="112" y="808"/>
              </a:cxn>
              <a:cxn ang="0">
                <a:pos x="112" y="1288"/>
              </a:cxn>
              <a:cxn ang="0">
                <a:pos x="112" y="1912"/>
              </a:cxn>
              <a:cxn ang="0">
                <a:pos x="256" y="2440"/>
              </a:cxn>
              <a:cxn ang="0">
                <a:pos x="16" y="2392"/>
              </a:cxn>
            </a:cxnLst>
            <a:rect l="0" t="0" r="r" b="b"/>
            <a:pathLst>
              <a:path w="272" h="2640">
                <a:moveTo>
                  <a:pt x="16" y="2440"/>
                </a:moveTo>
                <a:cubicBezTo>
                  <a:pt x="16" y="2540"/>
                  <a:pt x="16" y="2640"/>
                  <a:pt x="16" y="2392"/>
                </a:cubicBezTo>
                <a:cubicBezTo>
                  <a:pt x="16" y="2144"/>
                  <a:pt x="0" y="1296"/>
                  <a:pt x="16" y="952"/>
                </a:cubicBezTo>
                <a:cubicBezTo>
                  <a:pt x="32" y="608"/>
                  <a:pt x="104" y="480"/>
                  <a:pt x="112" y="328"/>
                </a:cubicBezTo>
                <a:cubicBezTo>
                  <a:pt x="120" y="176"/>
                  <a:pt x="56" y="80"/>
                  <a:pt x="64" y="40"/>
                </a:cubicBezTo>
                <a:cubicBezTo>
                  <a:pt x="72" y="0"/>
                  <a:pt x="144" y="32"/>
                  <a:pt x="160" y="88"/>
                </a:cubicBezTo>
                <a:cubicBezTo>
                  <a:pt x="176" y="144"/>
                  <a:pt x="168" y="256"/>
                  <a:pt x="160" y="376"/>
                </a:cubicBezTo>
                <a:cubicBezTo>
                  <a:pt x="152" y="496"/>
                  <a:pt x="120" y="656"/>
                  <a:pt x="112" y="808"/>
                </a:cubicBezTo>
                <a:cubicBezTo>
                  <a:pt x="104" y="960"/>
                  <a:pt x="112" y="1104"/>
                  <a:pt x="112" y="1288"/>
                </a:cubicBezTo>
                <a:cubicBezTo>
                  <a:pt x="112" y="1472"/>
                  <a:pt x="88" y="1720"/>
                  <a:pt x="112" y="1912"/>
                </a:cubicBezTo>
                <a:cubicBezTo>
                  <a:pt x="136" y="2104"/>
                  <a:pt x="272" y="2360"/>
                  <a:pt x="256" y="2440"/>
                </a:cubicBezTo>
                <a:cubicBezTo>
                  <a:pt x="240" y="2520"/>
                  <a:pt x="128" y="2456"/>
                  <a:pt x="16" y="2392"/>
                </a:cubicBezTo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12700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 b="1">
              <a:latin typeface="Georgia" pitchFamily="18" charset="0"/>
            </a:endParaRPr>
          </a:p>
        </p:txBody>
      </p:sp>
      <p:sp>
        <p:nvSpPr>
          <p:cNvPr id="3" name="Freeform 56"/>
          <p:cNvSpPr>
            <a:spLocks/>
          </p:cNvSpPr>
          <p:nvPr/>
        </p:nvSpPr>
        <p:spPr bwMode="auto">
          <a:xfrm>
            <a:off x="584200" y="596900"/>
            <a:ext cx="4048125" cy="3929063"/>
          </a:xfrm>
          <a:custGeom>
            <a:avLst/>
            <a:gdLst/>
            <a:ahLst/>
            <a:cxnLst>
              <a:cxn ang="0">
                <a:pos x="1120" y="2432"/>
              </a:cxn>
              <a:cxn ang="0">
                <a:pos x="592" y="2336"/>
              </a:cxn>
              <a:cxn ang="0">
                <a:pos x="448" y="1856"/>
              </a:cxn>
              <a:cxn ang="0">
                <a:pos x="64" y="1616"/>
              </a:cxn>
              <a:cxn ang="0">
                <a:pos x="64" y="992"/>
              </a:cxn>
              <a:cxn ang="0">
                <a:pos x="160" y="608"/>
              </a:cxn>
              <a:cxn ang="0">
                <a:pos x="544" y="320"/>
              </a:cxn>
              <a:cxn ang="0">
                <a:pos x="1312" y="128"/>
              </a:cxn>
              <a:cxn ang="0">
                <a:pos x="1552" y="32"/>
              </a:cxn>
              <a:cxn ang="0">
                <a:pos x="1936" y="320"/>
              </a:cxn>
              <a:cxn ang="0">
                <a:pos x="2560" y="560"/>
              </a:cxn>
              <a:cxn ang="0">
                <a:pos x="2608" y="800"/>
              </a:cxn>
              <a:cxn ang="0">
                <a:pos x="2800" y="1424"/>
              </a:cxn>
              <a:cxn ang="0">
                <a:pos x="2512" y="1712"/>
              </a:cxn>
              <a:cxn ang="0">
                <a:pos x="2464" y="2192"/>
              </a:cxn>
              <a:cxn ang="0">
                <a:pos x="2032" y="2336"/>
              </a:cxn>
              <a:cxn ang="0">
                <a:pos x="1792" y="2528"/>
              </a:cxn>
              <a:cxn ang="0">
                <a:pos x="1456" y="2384"/>
              </a:cxn>
              <a:cxn ang="0">
                <a:pos x="1216" y="2384"/>
              </a:cxn>
            </a:cxnLst>
            <a:rect l="0" t="0" r="r" b="b"/>
            <a:pathLst>
              <a:path w="2816" h="2536">
                <a:moveTo>
                  <a:pt x="1120" y="2432"/>
                </a:moveTo>
                <a:cubicBezTo>
                  <a:pt x="912" y="2432"/>
                  <a:pt x="704" y="2432"/>
                  <a:pt x="592" y="2336"/>
                </a:cubicBezTo>
                <a:cubicBezTo>
                  <a:pt x="480" y="2240"/>
                  <a:pt x="536" y="1976"/>
                  <a:pt x="448" y="1856"/>
                </a:cubicBezTo>
                <a:cubicBezTo>
                  <a:pt x="360" y="1736"/>
                  <a:pt x="128" y="1760"/>
                  <a:pt x="64" y="1616"/>
                </a:cubicBezTo>
                <a:cubicBezTo>
                  <a:pt x="0" y="1472"/>
                  <a:pt x="48" y="1160"/>
                  <a:pt x="64" y="992"/>
                </a:cubicBezTo>
                <a:cubicBezTo>
                  <a:pt x="80" y="824"/>
                  <a:pt x="80" y="720"/>
                  <a:pt x="160" y="608"/>
                </a:cubicBezTo>
                <a:cubicBezTo>
                  <a:pt x="240" y="496"/>
                  <a:pt x="352" y="400"/>
                  <a:pt x="544" y="320"/>
                </a:cubicBezTo>
                <a:cubicBezTo>
                  <a:pt x="736" y="240"/>
                  <a:pt x="1144" y="176"/>
                  <a:pt x="1312" y="128"/>
                </a:cubicBezTo>
                <a:cubicBezTo>
                  <a:pt x="1480" y="80"/>
                  <a:pt x="1448" y="0"/>
                  <a:pt x="1552" y="32"/>
                </a:cubicBezTo>
                <a:cubicBezTo>
                  <a:pt x="1656" y="64"/>
                  <a:pt x="1768" y="232"/>
                  <a:pt x="1936" y="320"/>
                </a:cubicBezTo>
                <a:cubicBezTo>
                  <a:pt x="2104" y="408"/>
                  <a:pt x="2448" y="480"/>
                  <a:pt x="2560" y="560"/>
                </a:cubicBezTo>
                <a:cubicBezTo>
                  <a:pt x="2672" y="640"/>
                  <a:pt x="2568" y="656"/>
                  <a:pt x="2608" y="800"/>
                </a:cubicBezTo>
                <a:cubicBezTo>
                  <a:pt x="2648" y="944"/>
                  <a:pt x="2816" y="1272"/>
                  <a:pt x="2800" y="1424"/>
                </a:cubicBezTo>
                <a:cubicBezTo>
                  <a:pt x="2784" y="1576"/>
                  <a:pt x="2568" y="1584"/>
                  <a:pt x="2512" y="1712"/>
                </a:cubicBezTo>
                <a:cubicBezTo>
                  <a:pt x="2456" y="1840"/>
                  <a:pt x="2544" y="2088"/>
                  <a:pt x="2464" y="2192"/>
                </a:cubicBezTo>
                <a:cubicBezTo>
                  <a:pt x="2384" y="2296"/>
                  <a:pt x="2144" y="2280"/>
                  <a:pt x="2032" y="2336"/>
                </a:cubicBezTo>
                <a:cubicBezTo>
                  <a:pt x="1920" y="2392"/>
                  <a:pt x="1888" y="2520"/>
                  <a:pt x="1792" y="2528"/>
                </a:cubicBezTo>
                <a:cubicBezTo>
                  <a:pt x="1696" y="2536"/>
                  <a:pt x="1552" y="2408"/>
                  <a:pt x="1456" y="2384"/>
                </a:cubicBezTo>
                <a:cubicBezTo>
                  <a:pt x="1360" y="2360"/>
                  <a:pt x="1264" y="2384"/>
                  <a:pt x="1216" y="2384"/>
                </a:cubicBezTo>
              </a:path>
            </a:pathLst>
          </a:cu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18900000" scaled="1"/>
          </a:gradFill>
          <a:ln w="12700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 b="1">
              <a:latin typeface="Georgia" pitchFamily="18" charset="0"/>
            </a:endParaRPr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 rot="605647">
            <a:off x="2401888" y="2951163"/>
            <a:ext cx="1025525" cy="615950"/>
            <a:chOff x="2506" y="1584"/>
            <a:chExt cx="419" cy="247"/>
          </a:xfrm>
        </p:grpSpPr>
        <p:sp>
          <p:nvSpPr>
            <p:cNvPr id="5" name="Freeform 58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48" y="48"/>
                </a:cxn>
                <a:cxn ang="0">
                  <a:pos x="144" y="0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b="1">
                <a:latin typeface="Georgia" pitchFamily="18" charset="0"/>
              </a:endParaRPr>
            </a:p>
          </p:txBody>
        </p:sp>
        <p:grpSp>
          <p:nvGrpSpPr>
            <p:cNvPr id="6" name="Group 59"/>
            <p:cNvGrpSpPr>
              <a:grpSpLocks/>
            </p:cNvGrpSpPr>
            <p:nvPr/>
          </p:nvGrpSpPr>
          <p:grpSpPr bwMode="auto">
            <a:xfrm rot="-23852377">
              <a:off x="2509" y="1656"/>
              <a:ext cx="353" cy="180"/>
              <a:chOff x="3144" y="3204"/>
              <a:chExt cx="867" cy="623"/>
            </a:xfrm>
          </p:grpSpPr>
          <p:grpSp>
            <p:nvGrpSpPr>
              <p:cNvPr id="7" name="Group 60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3" name="Freeform 61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/>
                  <a:ahLst/>
                  <a:cxnLst>
                    <a:cxn ang="0">
                      <a:pos x="848" y="300"/>
                    </a:cxn>
                    <a:cxn ang="0">
                      <a:pos x="704" y="76"/>
                    </a:cxn>
                    <a:cxn ang="0">
                      <a:pos x="576" y="4"/>
                    </a:cxn>
                    <a:cxn ang="0">
                      <a:pos x="376" y="52"/>
                    </a:cxn>
                    <a:cxn ang="0">
                      <a:pos x="0" y="308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b="1">
                    <a:latin typeface="Georgia" pitchFamily="18" charset="0"/>
                  </a:endParaRPr>
                </a:p>
              </p:txBody>
            </p:sp>
            <p:sp>
              <p:nvSpPr>
                <p:cNvPr id="14" name="Freeform 62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/>
                  <a:ahLst/>
                  <a:cxnLst>
                    <a:cxn ang="0">
                      <a:pos x="0" y="92"/>
                    </a:cxn>
                    <a:cxn ang="0">
                      <a:pos x="552" y="380"/>
                    </a:cxn>
                    <a:cxn ang="0">
                      <a:pos x="832" y="252"/>
                    </a:cxn>
                    <a:cxn ang="0">
                      <a:pos x="760" y="28"/>
                    </a:cxn>
                    <a:cxn ang="0">
                      <a:pos x="232" y="84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b="1">
                    <a:latin typeface="Georgia" pitchFamily="18" charset="0"/>
                  </a:endParaRPr>
                </a:p>
              </p:txBody>
            </p:sp>
          </p:grpSp>
          <p:sp>
            <p:nvSpPr>
              <p:cNvPr id="8" name="Freeform 63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9" name="Freeform 64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0" name="Freeform 65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64" y="120"/>
                  </a:cxn>
                  <a:cxn ang="0">
                    <a:pos x="0" y="184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1" name="Freeform 66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48"/>
                  </a:cxn>
                  <a:cxn ang="0">
                    <a:pos x="112" y="144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2" name="Freeform 67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72"/>
                  </a:cxn>
                  <a:cxn ang="0">
                    <a:pos x="120" y="160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</p:grpSp>
      </p:grpSp>
      <p:grpSp>
        <p:nvGrpSpPr>
          <p:cNvPr id="15" name="Group 68"/>
          <p:cNvGrpSpPr>
            <a:grpSpLocks/>
          </p:cNvGrpSpPr>
          <p:nvPr/>
        </p:nvGrpSpPr>
        <p:grpSpPr bwMode="auto">
          <a:xfrm rot="605647">
            <a:off x="882650" y="3768725"/>
            <a:ext cx="1027113" cy="615950"/>
            <a:chOff x="2506" y="1584"/>
            <a:chExt cx="419" cy="247"/>
          </a:xfrm>
        </p:grpSpPr>
        <p:sp>
          <p:nvSpPr>
            <p:cNvPr id="16" name="Freeform 69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48" y="48"/>
                </a:cxn>
                <a:cxn ang="0">
                  <a:pos x="144" y="0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b="1">
                <a:latin typeface="Georgia" pitchFamily="18" charset="0"/>
              </a:endParaRPr>
            </a:p>
          </p:txBody>
        </p:sp>
        <p:grpSp>
          <p:nvGrpSpPr>
            <p:cNvPr id="17" name="Group 70"/>
            <p:cNvGrpSpPr>
              <a:grpSpLocks/>
            </p:cNvGrpSpPr>
            <p:nvPr/>
          </p:nvGrpSpPr>
          <p:grpSpPr bwMode="auto">
            <a:xfrm rot="-23852377">
              <a:off x="2509" y="1656"/>
              <a:ext cx="353" cy="180"/>
              <a:chOff x="3144" y="3204"/>
              <a:chExt cx="867" cy="623"/>
            </a:xfrm>
          </p:grpSpPr>
          <p:grpSp>
            <p:nvGrpSpPr>
              <p:cNvPr id="18" name="Group 71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24" name="Freeform 72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/>
                  <a:ahLst/>
                  <a:cxnLst>
                    <a:cxn ang="0">
                      <a:pos x="848" y="300"/>
                    </a:cxn>
                    <a:cxn ang="0">
                      <a:pos x="704" y="76"/>
                    </a:cxn>
                    <a:cxn ang="0">
                      <a:pos x="576" y="4"/>
                    </a:cxn>
                    <a:cxn ang="0">
                      <a:pos x="376" y="52"/>
                    </a:cxn>
                    <a:cxn ang="0">
                      <a:pos x="0" y="308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b="1">
                    <a:latin typeface="Georgia" pitchFamily="18" charset="0"/>
                  </a:endParaRPr>
                </a:p>
              </p:txBody>
            </p:sp>
            <p:sp>
              <p:nvSpPr>
                <p:cNvPr id="25" name="Freeform 73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/>
                  <a:ahLst/>
                  <a:cxnLst>
                    <a:cxn ang="0">
                      <a:pos x="0" y="92"/>
                    </a:cxn>
                    <a:cxn ang="0">
                      <a:pos x="552" y="380"/>
                    </a:cxn>
                    <a:cxn ang="0">
                      <a:pos x="832" y="252"/>
                    </a:cxn>
                    <a:cxn ang="0">
                      <a:pos x="760" y="28"/>
                    </a:cxn>
                    <a:cxn ang="0">
                      <a:pos x="232" y="84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b="1">
                    <a:latin typeface="Georgia" pitchFamily="18" charset="0"/>
                  </a:endParaRPr>
                </a:p>
              </p:txBody>
            </p:sp>
          </p:grpSp>
          <p:sp>
            <p:nvSpPr>
              <p:cNvPr id="19" name="Freeform 74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20" name="Freeform 75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21" name="Freeform 76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64" y="120"/>
                  </a:cxn>
                  <a:cxn ang="0">
                    <a:pos x="0" y="184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22" name="Freeform 77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48"/>
                  </a:cxn>
                  <a:cxn ang="0">
                    <a:pos x="112" y="144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23" name="Freeform 78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72"/>
                  </a:cxn>
                  <a:cxn ang="0">
                    <a:pos x="120" y="160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</p:grpSp>
      </p:grpSp>
      <p:grpSp>
        <p:nvGrpSpPr>
          <p:cNvPr id="26" name="Group 79"/>
          <p:cNvGrpSpPr>
            <a:grpSpLocks/>
          </p:cNvGrpSpPr>
          <p:nvPr/>
        </p:nvGrpSpPr>
        <p:grpSpPr bwMode="auto">
          <a:xfrm rot="-3709116">
            <a:off x="-74612" y="3070225"/>
            <a:ext cx="1106487" cy="569913"/>
            <a:chOff x="2506" y="1584"/>
            <a:chExt cx="419" cy="247"/>
          </a:xfrm>
        </p:grpSpPr>
        <p:sp>
          <p:nvSpPr>
            <p:cNvPr id="27" name="Freeform 80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48" y="48"/>
                </a:cxn>
                <a:cxn ang="0">
                  <a:pos x="144" y="0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b="1">
                <a:latin typeface="Georgia" pitchFamily="18" charset="0"/>
              </a:endParaRPr>
            </a:p>
          </p:txBody>
        </p:sp>
        <p:grpSp>
          <p:nvGrpSpPr>
            <p:cNvPr id="28" name="Group 81"/>
            <p:cNvGrpSpPr>
              <a:grpSpLocks/>
            </p:cNvGrpSpPr>
            <p:nvPr/>
          </p:nvGrpSpPr>
          <p:grpSpPr bwMode="auto">
            <a:xfrm rot="-23852377">
              <a:off x="2509" y="1656"/>
              <a:ext cx="353" cy="180"/>
              <a:chOff x="3144" y="3204"/>
              <a:chExt cx="867" cy="623"/>
            </a:xfrm>
          </p:grpSpPr>
          <p:grpSp>
            <p:nvGrpSpPr>
              <p:cNvPr id="29" name="Group 82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35" name="Freeform 83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/>
                  <a:ahLst/>
                  <a:cxnLst>
                    <a:cxn ang="0">
                      <a:pos x="848" y="300"/>
                    </a:cxn>
                    <a:cxn ang="0">
                      <a:pos x="704" y="76"/>
                    </a:cxn>
                    <a:cxn ang="0">
                      <a:pos x="576" y="4"/>
                    </a:cxn>
                    <a:cxn ang="0">
                      <a:pos x="376" y="52"/>
                    </a:cxn>
                    <a:cxn ang="0">
                      <a:pos x="0" y="308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b="1">
                    <a:latin typeface="Georgia" pitchFamily="18" charset="0"/>
                  </a:endParaRPr>
                </a:p>
              </p:txBody>
            </p:sp>
            <p:sp>
              <p:nvSpPr>
                <p:cNvPr id="36" name="Freeform 84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/>
                  <a:ahLst/>
                  <a:cxnLst>
                    <a:cxn ang="0">
                      <a:pos x="0" y="92"/>
                    </a:cxn>
                    <a:cxn ang="0">
                      <a:pos x="552" y="380"/>
                    </a:cxn>
                    <a:cxn ang="0">
                      <a:pos x="832" y="252"/>
                    </a:cxn>
                    <a:cxn ang="0">
                      <a:pos x="760" y="28"/>
                    </a:cxn>
                    <a:cxn ang="0">
                      <a:pos x="232" y="84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b="1">
                    <a:latin typeface="Georgia" pitchFamily="18" charset="0"/>
                  </a:endParaRPr>
                </a:p>
              </p:txBody>
            </p:sp>
          </p:grpSp>
          <p:sp>
            <p:nvSpPr>
              <p:cNvPr id="30" name="Freeform 85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31" name="Freeform 86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32" name="Freeform 87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64" y="120"/>
                  </a:cxn>
                  <a:cxn ang="0">
                    <a:pos x="0" y="184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33" name="Freeform 88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48"/>
                  </a:cxn>
                  <a:cxn ang="0">
                    <a:pos x="112" y="144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34" name="Freeform 89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72"/>
                  </a:cxn>
                  <a:cxn ang="0">
                    <a:pos x="120" y="160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</p:grpSp>
      </p:grpSp>
      <p:grpSp>
        <p:nvGrpSpPr>
          <p:cNvPr id="230" name="Group 90"/>
          <p:cNvGrpSpPr>
            <a:grpSpLocks/>
          </p:cNvGrpSpPr>
          <p:nvPr/>
        </p:nvGrpSpPr>
        <p:grpSpPr bwMode="auto">
          <a:xfrm rot="-23545776">
            <a:off x="34925" y="1560513"/>
            <a:ext cx="1027113" cy="614362"/>
            <a:chOff x="2506" y="1584"/>
            <a:chExt cx="419" cy="247"/>
          </a:xfrm>
        </p:grpSpPr>
        <p:sp>
          <p:nvSpPr>
            <p:cNvPr id="38" name="Freeform 91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48" y="48"/>
                </a:cxn>
                <a:cxn ang="0">
                  <a:pos x="144" y="0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b="1">
                <a:latin typeface="Georgia" pitchFamily="18" charset="0"/>
              </a:endParaRPr>
            </a:p>
          </p:txBody>
        </p:sp>
        <p:grpSp>
          <p:nvGrpSpPr>
            <p:cNvPr id="231" name="Group 92"/>
            <p:cNvGrpSpPr>
              <a:grpSpLocks/>
            </p:cNvGrpSpPr>
            <p:nvPr/>
          </p:nvGrpSpPr>
          <p:grpSpPr bwMode="auto">
            <a:xfrm rot="-23852377">
              <a:off x="2509" y="1656"/>
              <a:ext cx="353" cy="180"/>
              <a:chOff x="3144" y="3204"/>
              <a:chExt cx="867" cy="623"/>
            </a:xfrm>
          </p:grpSpPr>
          <p:grpSp>
            <p:nvGrpSpPr>
              <p:cNvPr id="238" name="Group 93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46" name="Freeform 94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/>
                  <a:ahLst/>
                  <a:cxnLst>
                    <a:cxn ang="0">
                      <a:pos x="848" y="300"/>
                    </a:cxn>
                    <a:cxn ang="0">
                      <a:pos x="704" y="76"/>
                    </a:cxn>
                    <a:cxn ang="0">
                      <a:pos x="576" y="4"/>
                    </a:cxn>
                    <a:cxn ang="0">
                      <a:pos x="376" y="52"/>
                    </a:cxn>
                    <a:cxn ang="0">
                      <a:pos x="0" y="308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b="1">
                    <a:latin typeface="Georgia" pitchFamily="18" charset="0"/>
                  </a:endParaRPr>
                </a:p>
              </p:txBody>
            </p:sp>
            <p:sp>
              <p:nvSpPr>
                <p:cNvPr id="47" name="Freeform 95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/>
                  <a:ahLst/>
                  <a:cxnLst>
                    <a:cxn ang="0">
                      <a:pos x="0" y="92"/>
                    </a:cxn>
                    <a:cxn ang="0">
                      <a:pos x="552" y="380"/>
                    </a:cxn>
                    <a:cxn ang="0">
                      <a:pos x="832" y="252"/>
                    </a:cxn>
                    <a:cxn ang="0">
                      <a:pos x="760" y="28"/>
                    </a:cxn>
                    <a:cxn ang="0">
                      <a:pos x="232" y="84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b="1">
                    <a:latin typeface="Georgia" pitchFamily="18" charset="0"/>
                  </a:endParaRPr>
                </a:p>
              </p:txBody>
            </p:sp>
          </p:grpSp>
          <p:sp>
            <p:nvSpPr>
              <p:cNvPr id="41" name="Freeform 96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42" name="Freeform 97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43" name="Freeform 98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64" y="120"/>
                  </a:cxn>
                  <a:cxn ang="0">
                    <a:pos x="0" y="184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44" name="Freeform 99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48"/>
                  </a:cxn>
                  <a:cxn ang="0">
                    <a:pos x="112" y="144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45" name="Freeform 100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72"/>
                  </a:cxn>
                  <a:cxn ang="0">
                    <a:pos x="120" y="160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</p:grpSp>
      </p:grpSp>
      <p:grpSp>
        <p:nvGrpSpPr>
          <p:cNvPr id="239" name="Group 123"/>
          <p:cNvGrpSpPr>
            <a:grpSpLocks/>
          </p:cNvGrpSpPr>
          <p:nvPr/>
        </p:nvGrpSpPr>
        <p:grpSpPr bwMode="auto">
          <a:xfrm rot="-17105570">
            <a:off x="1168400" y="319088"/>
            <a:ext cx="1104900" cy="571500"/>
            <a:chOff x="2506" y="1584"/>
            <a:chExt cx="419" cy="247"/>
          </a:xfrm>
        </p:grpSpPr>
        <p:sp>
          <p:nvSpPr>
            <p:cNvPr id="49" name="Freeform 124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48" y="48"/>
                </a:cxn>
                <a:cxn ang="0">
                  <a:pos x="144" y="0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b="1">
                <a:latin typeface="Georgia" pitchFamily="18" charset="0"/>
              </a:endParaRPr>
            </a:p>
          </p:txBody>
        </p:sp>
        <p:grpSp>
          <p:nvGrpSpPr>
            <p:cNvPr id="249" name="Group 125"/>
            <p:cNvGrpSpPr>
              <a:grpSpLocks/>
            </p:cNvGrpSpPr>
            <p:nvPr/>
          </p:nvGrpSpPr>
          <p:grpSpPr bwMode="auto">
            <a:xfrm rot="-23852377">
              <a:off x="2509" y="1656"/>
              <a:ext cx="353" cy="180"/>
              <a:chOff x="3144" y="3204"/>
              <a:chExt cx="867" cy="623"/>
            </a:xfrm>
          </p:grpSpPr>
          <p:grpSp>
            <p:nvGrpSpPr>
              <p:cNvPr id="250" name="Group 126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57" name="Freeform 127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/>
                  <a:ahLst/>
                  <a:cxnLst>
                    <a:cxn ang="0">
                      <a:pos x="848" y="300"/>
                    </a:cxn>
                    <a:cxn ang="0">
                      <a:pos x="704" y="76"/>
                    </a:cxn>
                    <a:cxn ang="0">
                      <a:pos x="576" y="4"/>
                    </a:cxn>
                    <a:cxn ang="0">
                      <a:pos x="376" y="52"/>
                    </a:cxn>
                    <a:cxn ang="0">
                      <a:pos x="0" y="308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b="1">
                    <a:latin typeface="Georgia" pitchFamily="18" charset="0"/>
                  </a:endParaRPr>
                </a:p>
              </p:txBody>
            </p:sp>
            <p:sp>
              <p:nvSpPr>
                <p:cNvPr id="58" name="Freeform 128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/>
                  <a:ahLst/>
                  <a:cxnLst>
                    <a:cxn ang="0">
                      <a:pos x="0" y="92"/>
                    </a:cxn>
                    <a:cxn ang="0">
                      <a:pos x="552" y="380"/>
                    </a:cxn>
                    <a:cxn ang="0">
                      <a:pos x="832" y="252"/>
                    </a:cxn>
                    <a:cxn ang="0">
                      <a:pos x="760" y="28"/>
                    </a:cxn>
                    <a:cxn ang="0">
                      <a:pos x="232" y="84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b="1">
                    <a:latin typeface="Georgia" pitchFamily="18" charset="0"/>
                  </a:endParaRPr>
                </a:p>
              </p:txBody>
            </p:sp>
          </p:grpSp>
          <p:sp>
            <p:nvSpPr>
              <p:cNvPr id="52" name="Freeform 129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53" name="Freeform 130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54" name="Freeform 131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64" y="120"/>
                  </a:cxn>
                  <a:cxn ang="0">
                    <a:pos x="0" y="184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55" name="Freeform 132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48"/>
                  </a:cxn>
                  <a:cxn ang="0">
                    <a:pos x="112" y="144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56" name="Freeform 133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72"/>
                  </a:cxn>
                  <a:cxn ang="0">
                    <a:pos x="120" y="160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</p:grpSp>
      </p:grpSp>
      <p:grpSp>
        <p:nvGrpSpPr>
          <p:cNvPr id="251" name="Group 134"/>
          <p:cNvGrpSpPr>
            <a:grpSpLocks/>
          </p:cNvGrpSpPr>
          <p:nvPr/>
        </p:nvGrpSpPr>
        <p:grpSpPr bwMode="auto">
          <a:xfrm rot="12141703" flipV="1">
            <a:off x="4175125" y="1709738"/>
            <a:ext cx="1027113" cy="614362"/>
            <a:chOff x="2506" y="1584"/>
            <a:chExt cx="419" cy="247"/>
          </a:xfrm>
        </p:grpSpPr>
        <p:sp>
          <p:nvSpPr>
            <p:cNvPr id="60" name="Freeform 135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48" y="48"/>
                </a:cxn>
                <a:cxn ang="0">
                  <a:pos x="144" y="0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b="1">
                <a:latin typeface="Georgia" pitchFamily="18" charset="0"/>
              </a:endParaRPr>
            </a:p>
          </p:txBody>
        </p:sp>
        <p:grpSp>
          <p:nvGrpSpPr>
            <p:cNvPr id="252" name="Group 136"/>
            <p:cNvGrpSpPr>
              <a:grpSpLocks/>
            </p:cNvGrpSpPr>
            <p:nvPr/>
          </p:nvGrpSpPr>
          <p:grpSpPr bwMode="auto">
            <a:xfrm rot="-23852377">
              <a:off x="2509" y="1656"/>
              <a:ext cx="353" cy="180"/>
              <a:chOff x="3144" y="3204"/>
              <a:chExt cx="867" cy="623"/>
            </a:xfrm>
          </p:grpSpPr>
          <p:grpSp>
            <p:nvGrpSpPr>
              <p:cNvPr id="253" name="Group 13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68" name="Freeform 13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/>
                  <a:ahLst/>
                  <a:cxnLst>
                    <a:cxn ang="0">
                      <a:pos x="848" y="300"/>
                    </a:cxn>
                    <a:cxn ang="0">
                      <a:pos x="704" y="76"/>
                    </a:cxn>
                    <a:cxn ang="0">
                      <a:pos x="576" y="4"/>
                    </a:cxn>
                    <a:cxn ang="0">
                      <a:pos x="376" y="52"/>
                    </a:cxn>
                    <a:cxn ang="0">
                      <a:pos x="0" y="308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b="1">
                    <a:latin typeface="Georgia" pitchFamily="18" charset="0"/>
                  </a:endParaRPr>
                </a:p>
              </p:txBody>
            </p:sp>
            <p:sp>
              <p:nvSpPr>
                <p:cNvPr id="69" name="Freeform 13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/>
                  <a:ahLst/>
                  <a:cxnLst>
                    <a:cxn ang="0">
                      <a:pos x="0" y="92"/>
                    </a:cxn>
                    <a:cxn ang="0">
                      <a:pos x="552" y="380"/>
                    </a:cxn>
                    <a:cxn ang="0">
                      <a:pos x="832" y="252"/>
                    </a:cxn>
                    <a:cxn ang="0">
                      <a:pos x="760" y="28"/>
                    </a:cxn>
                    <a:cxn ang="0">
                      <a:pos x="232" y="84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b="1">
                    <a:latin typeface="Georgia" pitchFamily="18" charset="0"/>
                  </a:endParaRPr>
                </a:p>
              </p:txBody>
            </p:sp>
          </p:grpSp>
          <p:sp>
            <p:nvSpPr>
              <p:cNvPr id="63" name="Freeform 14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64" name="Freeform 14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65" name="Freeform 14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64" y="120"/>
                  </a:cxn>
                  <a:cxn ang="0">
                    <a:pos x="0" y="184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66" name="Freeform 14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48"/>
                  </a:cxn>
                  <a:cxn ang="0">
                    <a:pos x="112" y="144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67" name="Freeform 14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72"/>
                  </a:cxn>
                  <a:cxn ang="0">
                    <a:pos x="120" y="160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</p:grpSp>
      </p:grpSp>
      <p:grpSp>
        <p:nvGrpSpPr>
          <p:cNvPr id="254" name="Group 145"/>
          <p:cNvGrpSpPr>
            <a:grpSpLocks/>
          </p:cNvGrpSpPr>
          <p:nvPr/>
        </p:nvGrpSpPr>
        <p:grpSpPr bwMode="auto">
          <a:xfrm rot="12141703" flipV="1">
            <a:off x="3989388" y="3322638"/>
            <a:ext cx="1025525" cy="615950"/>
            <a:chOff x="2506" y="1584"/>
            <a:chExt cx="419" cy="247"/>
          </a:xfrm>
        </p:grpSpPr>
        <p:sp>
          <p:nvSpPr>
            <p:cNvPr id="71" name="Freeform 146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48" y="48"/>
                </a:cxn>
                <a:cxn ang="0">
                  <a:pos x="144" y="0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b="1">
                <a:latin typeface="Georgia" pitchFamily="18" charset="0"/>
              </a:endParaRPr>
            </a:p>
          </p:txBody>
        </p:sp>
        <p:grpSp>
          <p:nvGrpSpPr>
            <p:cNvPr id="255" name="Group 147"/>
            <p:cNvGrpSpPr>
              <a:grpSpLocks/>
            </p:cNvGrpSpPr>
            <p:nvPr/>
          </p:nvGrpSpPr>
          <p:grpSpPr bwMode="auto">
            <a:xfrm rot="-23852377">
              <a:off x="2509" y="1656"/>
              <a:ext cx="353" cy="180"/>
              <a:chOff x="3144" y="3204"/>
              <a:chExt cx="867" cy="623"/>
            </a:xfrm>
          </p:grpSpPr>
          <p:grpSp>
            <p:nvGrpSpPr>
              <p:cNvPr id="37" name="Group 148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79" name="Freeform 149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/>
                  <a:ahLst/>
                  <a:cxnLst>
                    <a:cxn ang="0">
                      <a:pos x="848" y="300"/>
                    </a:cxn>
                    <a:cxn ang="0">
                      <a:pos x="704" y="76"/>
                    </a:cxn>
                    <a:cxn ang="0">
                      <a:pos x="576" y="4"/>
                    </a:cxn>
                    <a:cxn ang="0">
                      <a:pos x="376" y="52"/>
                    </a:cxn>
                    <a:cxn ang="0">
                      <a:pos x="0" y="308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b="1">
                    <a:latin typeface="Georgia" pitchFamily="18" charset="0"/>
                  </a:endParaRPr>
                </a:p>
              </p:txBody>
            </p:sp>
            <p:sp>
              <p:nvSpPr>
                <p:cNvPr id="80" name="Freeform 150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/>
                  <a:ahLst/>
                  <a:cxnLst>
                    <a:cxn ang="0">
                      <a:pos x="0" y="92"/>
                    </a:cxn>
                    <a:cxn ang="0">
                      <a:pos x="552" y="380"/>
                    </a:cxn>
                    <a:cxn ang="0">
                      <a:pos x="832" y="252"/>
                    </a:cxn>
                    <a:cxn ang="0">
                      <a:pos x="760" y="28"/>
                    </a:cxn>
                    <a:cxn ang="0">
                      <a:pos x="232" y="84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b="1">
                    <a:latin typeface="Georgia" pitchFamily="18" charset="0"/>
                  </a:endParaRPr>
                </a:p>
              </p:txBody>
            </p:sp>
          </p:grpSp>
          <p:sp>
            <p:nvSpPr>
              <p:cNvPr id="74" name="Freeform 151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75" name="Freeform 152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76" name="Freeform 153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64" y="120"/>
                  </a:cxn>
                  <a:cxn ang="0">
                    <a:pos x="0" y="184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77" name="Freeform 154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48"/>
                  </a:cxn>
                  <a:cxn ang="0">
                    <a:pos x="112" y="144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78" name="Freeform 155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72"/>
                  </a:cxn>
                  <a:cxn ang="0">
                    <a:pos x="120" y="160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</p:grpSp>
      </p:grpSp>
      <p:grpSp>
        <p:nvGrpSpPr>
          <p:cNvPr id="39" name="Group 156"/>
          <p:cNvGrpSpPr>
            <a:grpSpLocks/>
          </p:cNvGrpSpPr>
          <p:nvPr/>
        </p:nvGrpSpPr>
        <p:grpSpPr bwMode="auto">
          <a:xfrm rot="12141703" flipV="1">
            <a:off x="3367088" y="1762125"/>
            <a:ext cx="1027112" cy="614363"/>
            <a:chOff x="2506" y="1584"/>
            <a:chExt cx="419" cy="247"/>
          </a:xfrm>
        </p:grpSpPr>
        <p:sp>
          <p:nvSpPr>
            <p:cNvPr id="82" name="Freeform 157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48" y="48"/>
                </a:cxn>
                <a:cxn ang="0">
                  <a:pos x="144" y="0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b="1">
                <a:latin typeface="Georgia" pitchFamily="18" charset="0"/>
              </a:endParaRPr>
            </a:p>
          </p:txBody>
        </p:sp>
        <p:grpSp>
          <p:nvGrpSpPr>
            <p:cNvPr id="40" name="Group 158"/>
            <p:cNvGrpSpPr>
              <a:grpSpLocks/>
            </p:cNvGrpSpPr>
            <p:nvPr/>
          </p:nvGrpSpPr>
          <p:grpSpPr bwMode="auto">
            <a:xfrm rot="-23852377">
              <a:off x="2509" y="1656"/>
              <a:ext cx="353" cy="180"/>
              <a:chOff x="3144" y="3204"/>
              <a:chExt cx="867" cy="623"/>
            </a:xfrm>
          </p:grpSpPr>
          <p:grpSp>
            <p:nvGrpSpPr>
              <p:cNvPr id="48" name="Group 159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90" name="Freeform 160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/>
                  <a:ahLst/>
                  <a:cxnLst>
                    <a:cxn ang="0">
                      <a:pos x="848" y="300"/>
                    </a:cxn>
                    <a:cxn ang="0">
                      <a:pos x="704" y="76"/>
                    </a:cxn>
                    <a:cxn ang="0">
                      <a:pos x="576" y="4"/>
                    </a:cxn>
                    <a:cxn ang="0">
                      <a:pos x="376" y="52"/>
                    </a:cxn>
                    <a:cxn ang="0">
                      <a:pos x="0" y="308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b="1">
                    <a:latin typeface="Georgia" pitchFamily="18" charset="0"/>
                  </a:endParaRPr>
                </a:p>
              </p:txBody>
            </p:sp>
            <p:sp>
              <p:nvSpPr>
                <p:cNvPr id="91" name="Freeform 161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/>
                  <a:ahLst/>
                  <a:cxnLst>
                    <a:cxn ang="0">
                      <a:pos x="0" y="92"/>
                    </a:cxn>
                    <a:cxn ang="0">
                      <a:pos x="552" y="380"/>
                    </a:cxn>
                    <a:cxn ang="0">
                      <a:pos x="832" y="252"/>
                    </a:cxn>
                    <a:cxn ang="0">
                      <a:pos x="760" y="28"/>
                    </a:cxn>
                    <a:cxn ang="0">
                      <a:pos x="232" y="84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b="1">
                    <a:latin typeface="Georgia" pitchFamily="18" charset="0"/>
                  </a:endParaRPr>
                </a:p>
              </p:txBody>
            </p:sp>
          </p:grpSp>
          <p:sp>
            <p:nvSpPr>
              <p:cNvPr id="85" name="Freeform 162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86" name="Freeform 163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87" name="Freeform 164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64" y="120"/>
                  </a:cxn>
                  <a:cxn ang="0">
                    <a:pos x="0" y="184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88" name="Freeform 165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48"/>
                  </a:cxn>
                  <a:cxn ang="0">
                    <a:pos x="112" y="144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89" name="Freeform 166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72"/>
                  </a:cxn>
                  <a:cxn ang="0">
                    <a:pos x="120" y="160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</p:grpSp>
      </p:grpSp>
      <p:grpSp>
        <p:nvGrpSpPr>
          <p:cNvPr id="50" name="Group 167"/>
          <p:cNvGrpSpPr>
            <a:grpSpLocks/>
          </p:cNvGrpSpPr>
          <p:nvPr/>
        </p:nvGrpSpPr>
        <p:grpSpPr bwMode="auto">
          <a:xfrm rot="12141703" flipV="1">
            <a:off x="1020763" y="1390650"/>
            <a:ext cx="1027112" cy="614363"/>
            <a:chOff x="2506" y="1584"/>
            <a:chExt cx="419" cy="247"/>
          </a:xfrm>
        </p:grpSpPr>
        <p:sp>
          <p:nvSpPr>
            <p:cNvPr id="93" name="Freeform 168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48" y="48"/>
                </a:cxn>
                <a:cxn ang="0">
                  <a:pos x="144" y="0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b="1">
                <a:latin typeface="Georgia" pitchFamily="18" charset="0"/>
              </a:endParaRPr>
            </a:p>
          </p:txBody>
        </p:sp>
        <p:grpSp>
          <p:nvGrpSpPr>
            <p:cNvPr id="51" name="Group 169"/>
            <p:cNvGrpSpPr>
              <a:grpSpLocks/>
            </p:cNvGrpSpPr>
            <p:nvPr/>
          </p:nvGrpSpPr>
          <p:grpSpPr bwMode="auto">
            <a:xfrm rot="-23852377">
              <a:off x="2509" y="1656"/>
              <a:ext cx="353" cy="180"/>
              <a:chOff x="3144" y="3204"/>
              <a:chExt cx="867" cy="623"/>
            </a:xfrm>
          </p:grpSpPr>
          <p:grpSp>
            <p:nvGrpSpPr>
              <p:cNvPr id="59" name="Group 170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01" name="Freeform 171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/>
                  <a:ahLst/>
                  <a:cxnLst>
                    <a:cxn ang="0">
                      <a:pos x="848" y="300"/>
                    </a:cxn>
                    <a:cxn ang="0">
                      <a:pos x="704" y="76"/>
                    </a:cxn>
                    <a:cxn ang="0">
                      <a:pos x="576" y="4"/>
                    </a:cxn>
                    <a:cxn ang="0">
                      <a:pos x="376" y="52"/>
                    </a:cxn>
                    <a:cxn ang="0">
                      <a:pos x="0" y="308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b="1">
                    <a:latin typeface="Georgia" pitchFamily="18" charset="0"/>
                  </a:endParaRPr>
                </a:p>
              </p:txBody>
            </p:sp>
            <p:sp>
              <p:nvSpPr>
                <p:cNvPr id="102" name="Freeform 172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/>
                  <a:ahLst/>
                  <a:cxnLst>
                    <a:cxn ang="0">
                      <a:pos x="0" y="92"/>
                    </a:cxn>
                    <a:cxn ang="0">
                      <a:pos x="552" y="380"/>
                    </a:cxn>
                    <a:cxn ang="0">
                      <a:pos x="832" y="252"/>
                    </a:cxn>
                    <a:cxn ang="0">
                      <a:pos x="760" y="28"/>
                    </a:cxn>
                    <a:cxn ang="0">
                      <a:pos x="232" y="84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b="1">
                    <a:latin typeface="Georgia" pitchFamily="18" charset="0"/>
                  </a:endParaRPr>
                </a:p>
              </p:txBody>
            </p:sp>
          </p:grpSp>
          <p:sp>
            <p:nvSpPr>
              <p:cNvPr id="96" name="Freeform 173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97" name="Freeform 174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98" name="Freeform 175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64" y="120"/>
                  </a:cxn>
                  <a:cxn ang="0">
                    <a:pos x="0" y="184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99" name="Freeform 176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48"/>
                  </a:cxn>
                  <a:cxn ang="0">
                    <a:pos x="112" y="144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00" name="Freeform 177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72"/>
                  </a:cxn>
                  <a:cxn ang="0">
                    <a:pos x="120" y="160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</p:grpSp>
      </p:grpSp>
      <p:grpSp>
        <p:nvGrpSpPr>
          <p:cNvPr id="61" name="Group 178"/>
          <p:cNvGrpSpPr>
            <a:grpSpLocks/>
          </p:cNvGrpSpPr>
          <p:nvPr/>
        </p:nvGrpSpPr>
        <p:grpSpPr bwMode="auto">
          <a:xfrm rot="12141703" flipV="1">
            <a:off x="1296988" y="2579688"/>
            <a:ext cx="1027112" cy="614362"/>
            <a:chOff x="2506" y="1584"/>
            <a:chExt cx="419" cy="247"/>
          </a:xfrm>
        </p:grpSpPr>
        <p:sp>
          <p:nvSpPr>
            <p:cNvPr id="104" name="Freeform 179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48" y="48"/>
                </a:cxn>
                <a:cxn ang="0">
                  <a:pos x="144" y="0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b="1">
                <a:latin typeface="Georgia" pitchFamily="18" charset="0"/>
              </a:endParaRPr>
            </a:p>
          </p:txBody>
        </p:sp>
        <p:grpSp>
          <p:nvGrpSpPr>
            <p:cNvPr id="62" name="Group 180"/>
            <p:cNvGrpSpPr>
              <a:grpSpLocks/>
            </p:cNvGrpSpPr>
            <p:nvPr/>
          </p:nvGrpSpPr>
          <p:grpSpPr bwMode="auto">
            <a:xfrm rot="-23852377">
              <a:off x="2509" y="1656"/>
              <a:ext cx="353" cy="180"/>
              <a:chOff x="3144" y="3204"/>
              <a:chExt cx="867" cy="623"/>
            </a:xfrm>
          </p:grpSpPr>
          <p:grpSp>
            <p:nvGrpSpPr>
              <p:cNvPr id="70" name="Group 181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12" name="Freeform 182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/>
                  <a:ahLst/>
                  <a:cxnLst>
                    <a:cxn ang="0">
                      <a:pos x="848" y="300"/>
                    </a:cxn>
                    <a:cxn ang="0">
                      <a:pos x="704" y="76"/>
                    </a:cxn>
                    <a:cxn ang="0">
                      <a:pos x="576" y="4"/>
                    </a:cxn>
                    <a:cxn ang="0">
                      <a:pos x="376" y="52"/>
                    </a:cxn>
                    <a:cxn ang="0">
                      <a:pos x="0" y="308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b="1">
                    <a:latin typeface="Georgia" pitchFamily="18" charset="0"/>
                  </a:endParaRPr>
                </a:p>
              </p:txBody>
            </p:sp>
            <p:sp>
              <p:nvSpPr>
                <p:cNvPr id="113" name="Freeform 183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/>
                  <a:ahLst/>
                  <a:cxnLst>
                    <a:cxn ang="0">
                      <a:pos x="0" y="92"/>
                    </a:cxn>
                    <a:cxn ang="0">
                      <a:pos x="552" y="380"/>
                    </a:cxn>
                    <a:cxn ang="0">
                      <a:pos x="832" y="252"/>
                    </a:cxn>
                    <a:cxn ang="0">
                      <a:pos x="760" y="28"/>
                    </a:cxn>
                    <a:cxn ang="0">
                      <a:pos x="232" y="84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b="1">
                    <a:latin typeface="Georgia" pitchFamily="18" charset="0"/>
                  </a:endParaRPr>
                </a:p>
              </p:txBody>
            </p:sp>
          </p:grpSp>
          <p:sp>
            <p:nvSpPr>
              <p:cNvPr id="107" name="Freeform 184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08" name="Freeform 185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09" name="Freeform 186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64" y="120"/>
                  </a:cxn>
                  <a:cxn ang="0">
                    <a:pos x="0" y="184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10" name="Freeform 187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48"/>
                  </a:cxn>
                  <a:cxn ang="0">
                    <a:pos x="112" y="144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11" name="Freeform 188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72"/>
                  </a:cxn>
                  <a:cxn ang="0">
                    <a:pos x="120" y="160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</p:grpSp>
      </p:grpSp>
      <p:grpSp>
        <p:nvGrpSpPr>
          <p:cNvPr id="72" name="Group 638"/>
          <p:cNvGrpSpPr>
            <a:grpSpLocks/>
          </p:cNvGrpSpPr>
          <p:nvPr/>
        </p:nvGrpSpPr>
        <p:grpSpPr bwMode="auto">
          <a:xfrm>
            <a:off x="2339975" y="5422900"/>
            <a:ext cx="3816350" cy="1219200"/>
            <a:chOff x="1565" y="3475"/>
            <a:chExt cx="2404" cy="768"/>
          </a:xfrm>
        </p:grpSpPr>
        <p:sp>
          <p:nvSpPr>
            <p:cNvPr id="115" name="Freeform 12"/>
            <p:cNvSpPr>
              <a:spLocks/>
            </p:cNvSpPr>
            <p:nvPr/>
          </p:nvSpPr>
          <p:spPr bwMode="auto">
            <a:xfrm>
              <a:off x="1565" y="3716"/>
              <a:ext cx="2404" cy="527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72" y="392"/>
                </a:cxn>
                <a:cxn ang="0">
                  <a:pos x="792" y="640"/>
                </a:cxn>
                <a:cxn ang="0">
                  <a:pos x="1640" y="632"/>
                </a:cxn>
                <a:cxn ang="0">
                  <a:pos x="2080" y="392"/>
                </a:cxn>
                <a:cxn ang="0">
                  <a:pos x="2344" y="0"/>
                </a:cxn>
              </a:cxnLst>
              <a:rect l="0" t="0" r="r" b="b"/>
              <a:pathLst>
                <a:path w="2344" h="680">
                  <a:moveTo>
                    <a:pt x="0" y="56"/>
                  </a:moveTo>
                  <a:cubicBezTo>
                    <a:pt x="65" y="185"/>
                    <a:pt x="140" y="295"/>
                    <a:pt x="272" y="392"/>
                  </a:cubicBezTo>
                  <a:cubicBezTo>
                    <a:pt x="404" y="489"/>
                    <a:pt x="564" y="600"/>
                    <a:pt x="792" y="640"/>
                  </a:cubicBezTo>
                  <a:cubicBezTo>
                    <a:pt x="1020" y="680"/>
                    <a:pt x="1425" y="673"/>
                    <a:pt x="1640" y="632"/>
                  </a:cubicBezTo>
                  <a:cubicBezTo>
                    <a:pt x="1855" y="591"/>
                    <a:pt x="1963" y="497"/>
                    <a:pt x="2080" y="392"/>
                  </a:cubicBezTo>
                  <a:cubicBezTo>
                    <a:pt x="2197" y="287"/>
                    <a:pt x="2274" y="153"/>
                    <a:pt x="2344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33CCCC"/>
                </a:gs>
                <a:gs pos="100000">
                  <a:schemeClr val="bg1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b="1">
                <a:latin typeface="Georgia" pitchFamily="18" charset="0"/>
              </a:endParaRPr>
            </a:p>
          </p:txBody>
        </p:sp>
        <p:sp>
          <p:nvSpPr>
            <p:cNvPr id="116" name="Oval 13"/>
            <p:cNvSpPr>
              <a:spLocks noChangeArrowheads="1"/>
            </p:cNvSpPr>
            <p:nvPr/>
          </p:nvSpPr>
          <p:spPr bwMode="auto">
            <a:xfrm>
              <a:off x="1565" y="3475"/>
              <a:ext cx="2404" cy="49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>
                <a:latin typeface="Georgia" pitchFamily="18" charset="0"/>
              </a:endParaRPr>
            </a:p>
          </p:txBody>
        </p:sp>
      </p:grpSp>
      <p:grpSp>
        <p:nvGrpSpPr>
          <p:cNvPr id="73" name="Group 639"/>
          <p:cNvGrpSpPr>
            <a:grpSpLocks/>
          </p:cNvGrpSpPr>
          <p:nvPr/>
        </p:nvGrpSpPr>
        <p:grpSpPr bwMode="auto">
          <a:xfrm>
            <a:off x="2051050" y="836613"/>
            <a:ext cx="803275" cy="1208087"/>
            <a:chOff x="2917" y="989"/>
            <a:chExt cx="506" cy="761"/>
          </a:xfrm>
        </p:grpSpPr>
        <p:grpSp>
          <p:nvGrpSpPr>
            <p:cNvPr id="81" name="Group 640"/>
            <p:cNvGrpSpPr>
              <a:grpSpLocks/>
            </p:cNvGrpSpPr>
            <p:nvPr/>
          </p:nvGrpSpPr>
          <p:grpSpPr bwMode="auto">
            <a:xfrm>
              <a:off x="2917" y="989"/>
              <a:ext cx="506" cy="761"/>
              <a:chOff x="3173" y="2543"/>
              <a:chExt cx="1001" cy="1360"/>
            </a:xfrm>
          </p:grpSpPr>
          <p:sp>
            <p:nvSpPr>
              <p:cNvPr id="120" name="Freeform 641"/>
              <p:cNvSpPr>
                <a:spLocks/>
              </p:cNvSpPr>
              <p:nvPr/>
            </p:nvSpPr>
            <p:spPr bwMode="auto">
              <a:xfrm>
                <a:off x="3173" y="2767"/>
                <a:ext cx="1001" cy="1124"/>
              </a:xfrm>
              <a:custGeom>
                <a:avLst/>
                <a:gdLst/>
                <a:ahLst/>
                <a:cxnLst>
                  <a:cxn ang="0">
                    <a:pos x="623" y="37"/>
                  </a:cxn>
                  <a:cxn ang="0">
                    <a:pos x="551" y="45"/>
                  </a:cxn>
                  <a:cxn ang="0">
                    <a:pos x="535" y="5"/>
                  </a:cxn>
                  <a:cxn ang="0">
                    <a:pos x="379" y="65"/>
                  </a:cxn>
                  <a:cxn ang="0">
                    <a:pos x="263" y="301"/>
                  </a:cxn>
                  <a:cxn ang="0">
                    <a:pos x="143" y="525"/>
                  </a:cxn>
                  <a:cxn ang="0">
                    <a:pos x="7" y="845"/>
                  </a:cxn>
                  <a:cxn ang="0">
                    <a:pos x="183" y="1045"/>
                  </a:cxn>
                  <a:cxn ang="0">
                    <a:pos x="523" y="1121"/>
                  </a:cxn>
                  <a:cxn ang="0">
                    <a:pos x="847" y="1029"/>
                  </a:cxn>
                  <a:cxn ang="0">
                    <a:pos x="991" y="789"/>
                  </a:cxn>
                  <a:cxn ang="0">
                    <a:pos x="907" y="545"/>
                  </a:cxn>
                  <a:cxn ang="0">
                    <a:pos x="783" y="333"/>
                  </a:cxn>
                  <a:cxn ang="0">
                    <a:pos x="791" y="117"/>
                  </a:cxn>
                  <a:cxn ang="0">
                    <a:pos x="639" y="13"/>
                  </a:cxn>
                  <a:cxn ang="0">
                    <a:pos x="615" y="37"/>
                  </a:cxn>
                </a:cxnLst>
                <a:rect l="0" t="0" r="r" b="b"/>
                <a:pathLst>
                  <a:path w="1001" h="1124">
                    <a:moveTo>
                      <a:pt x="623" y="37"/>
                    </a:moveTo>
                    <a:cubicBezTo>
                      <a:pt x="611" y="38"/>
                      <a:pt x="566" y="50"/>
                      <a:pt x="551" y="45"/>
                    </a:cubicBezTo>
                    <a:cubicBezTo>
                      <a:pt x="536" y="40"/>
                      <a:pt x="564" y="2"/>
                      <a:pt x="535" y="5"/>
                    </a:cubicBezTo>
                    <a:cubicBezTo>
                      <a:pt x="506" y="8"/>
                      <a:pt x="424" y="16"/>
                      <a:pt x="379" y="65"/>
                    </a:cubicBezTo>
                    <a:cubicBezTo>
                      <a:pt x="334" y="114"/>
                      <a:pt x="302" y="224"/>
                      <a:pt x="263" y="301"/>
                    </a:cubicBezTo>
                    <a:cubicBezTo>
                      <a:pt x="224" y="378"/>
                      <a:pt x="186" y="434"/>
                      <a:pt x="143" y="525"/>
                    </a:cubicBezTo>
                    <a:cubicBezTo>
                      <a:pt x="100" y="616"/>
                      <a:pt x="0" y="758"/>
                      <a:pt x="7" y="845"/>
                    </a:cubicBezTo>
                    <a:cubicBezTo>
                      <a:pt x="14" y="932"/>
                      <a:pt x="97" y="999"/>
                      <a:pt x="183" y="1045"/>
                    </a:cubicBezTo>
                    <a:cubicBezTo>
                      <a:pt x="269" y="1091"/>
                      <a:pt x="412" y="1124"/>
                      <a:pt x="523" y="1121"/>
                    </a:cubicBezTo>
                    <a:cubicBezTo>
                      <a:pt x="634" y="1118"/>
                      <a:pt x="769" y="1084"/>
                      <a:pt x="847" y="1029"/>
                    </a:cubicBezTo>
                    <a:cubicBezTo>
                      <a:pt x="925" y="974"/>
                      <a:pt x="981" y="870"/>
                      <a:pt x="991" y="789"/>
                    </a:cubicBezTo>
                    <a:cubicBezTo>
                      <a:pt x="1001" y="708"/>
                      <a:pt x="942" y="621"/>
                      <a:pt x="907" y="545"/>
                    </a:cubicBezTo>
                    <a:cubicBezTo>
                      <a:pt x="872" y="469"/>
                      <a:pt x="802" y="404"/>
                      <a:pt x="783" y="333"/>
                    </a:cubicBezTo>
                    <a:cubicBezTo>
                      <a:pt x="764" y="262"/>
                      <a:pt x="815" y="170"/>
                      <a:pt x="791" y="117"/>
                    </a:cubicBezTo>
                    <a:cubicBezTo>
                      <a:pt x="767" y="64"/>
                      <a:pt x="668" y="26"/>
                      <a:pt x="639" y="13"/>
                    </a:cubicBezTo>
                    <a:cubicBezTo>
                      <a:pt x="610" y="0"/>
                      <a:pt x="620" y="32"/>
                      <a:pt x="615" y="37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21" name="Freeform 642"/>
              <p:cNvSpPr>
                <a:spLocks/>
              </p:cNvSpPr>
              <p:nvPr/>
            </p:nvSpPr>
            <p:spPr bwMode="auto">
              <a:xfrm>
                <a:off x="3723" y="2543"/>
                <a:ext cx="192" cy="294"/>
              </a:xfrm>
              <a:custGeom>
                <a:avLst/>
                <a:gdLst/>
                <a:ahLst/>
                <a:cxnLst>
                  <a:cxn ang="0">
                    <a:pos x="161" y="21"/>
                  </a:cxn>
                  <a:cxn ang="0">
                    <a:pos x="33" y="189"/>
                  </a:cxn>
                  <a:cxn ang="0">
                    <a:pos x="1" y="261"/>
                  </a:cxn>
                  <a:cxn ang="0">
                    <a:pos x="25" y="293"/>
                  </a:cxn>
                  <a:cxn ang="0">
                    <a:pos x="65" y="269"/>
                  </a:cxn>
                  <a:cxn ang="0">
                    <a:pos x="65" y="221"/>
                  </a:cxn>
                  <a:cxn ang="0">
                    <a:pos x="121" y="133"/>
                  </a:cxn>
                  <a:cxn ang="0">
                    <a:pos x="185" y="61"/>
                  </a:cxn>
                  <a:cxn ang="0">
                    <a:pos x="161" y="21"/>
                  </a:cxn>
                </a:cxnLst>
                <a:rect l="0" t="0" r="r" b="b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22" name="Freeform 643"/>
              <p:cNvSpPr>
                <a:spLocks/>
              </p:cNvSpPr>
              <p:nvPr/>
            </p:nvSpPr>
            <p:spPr bwMode="auto">
              <a:xfrm>
                <a:off x="3328" y="3158"/>
                <a:ext cx="835" cy="672"/>
              </a:xfrm>
              <a:custGeom>
                <a:avLst/>
                <a:gdLst/>
                <a:ahLst/>
                <a:cxnLst>
                  <a:cxn ang="0">
                    <a:pos x="490" y="48"/>
                  </a:cxn>
                  <a:cxn ang="0">
                    <a:pos x="68" y="310"/>
                  </a:cxn>
                  <a:cxn ang="0">
                    <a:pos x="84" y="558"/>
                  </a:cxn>
                  <a:cxn ang="0">
                    <a:pos x="231" y="616"/>
                  </a:cxn>
                  <a:cxn ang="0">
                    <a:pos x="428" y="670"/>
                  </a:cxn>
                  <a:cxn ang="0">
                    <a:pos x="668" y="630"/>
                  </a:cxn>
                  <a:cxn ang="0">
                    <a:pos x="748" y="559"/>
                  </a:cxn>
                  <a:cxn ang="0">
                    <a:pos x="820" y="326"/>
                  </a:cxn>
                  <a:cxn ang="0">
                    <a:pos x="660" y="46"/>
                  </a:cxn>
                  <a:cxn ang="0">
                    <a:pos x="490" y="48"/>
                  </a:cxn>
                </a:cxnLst>
                <a:rect l="0" t="0" r="r" b="b"/>
                <a:pathLst>
                  <a:path w="835" h="672">
                    <a:moveTo>
                      <a:pt x="490" y="48"/>
                    </a:moveTo>
                    <a:cubicBezTo>
                      <a:pt x="403" y="92"/>
                      <a:pt x="136" y="225"/>
                      <a:pt x="68" y="310"/>
                    </a:cubicBezTo>
                    <a:cubicBezTo>
                      <a:pt x="0" y="395"/>
                      <a:pt x="57" y="507"/>
                      <a:pt x="84" y="558"/>
                    </a:cubicBezTo>
                    <a:cubicBezTo>
                      <a:pt x="111" y="609"/>
                      <a:pt x="174" y="597"/>
                      <a:pt x="231" y="616"/>
                    </a:cubicBezTo>
                    <a:cubicBezTo>
                      <a:pt x="288" y="635"/>
                      <a:pt x="355" y="668"/>
                      <a:pt x="428" y="670"/>
                    </a:cubicBezTo>
                    <a:cubicBezTo>
                      <a:pt x="501" y="672"/>
                      <a:pt x="615" y="648"/>
                      <a:pt x="668" y="630"/>
                    </a:cubicBezTo>
                    <a:cubicBezTo>
                      <a:pt x="721" y="612"/>
                      <a:pt x="723" y="610"/>
                      <a:pt x="748" y="559"/>
                    </a:cubicBezTo>
                    <a:cubicBezTo>
                      <a:pt x="773" y="508"/>
                      <a:pt x="835" y="411"/>
                      <a:pt x="820" y="326"/>
                    </a:cubicBezTo>
                    <a:cubicBezTo>
                      <a:pt x="805" y="241"/>
                      <a:pt x="715" y="92"/>
                      <a:pt x="660" y="46"/>
                    </a:cubicBezTo>
                    <a:cubicBezTo>
                      <a:pt x="605" y="0"/>
                      <a:pt x="525" y="48"/>
                      <a:pt x="49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100000">
                    <a:srgbClr val="EAE4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23" name="Freeform 644"/>
              <p:cNvSpPr>
                <a:spLocks/>
              </p:cNvSpPr>
              <p:nvPr/>
            </p:nvSpPr>
            <p:spPr bwMode="auto">
              <a:xfrm>
                <a:off x="3648" y="3408"/>
                <a:ext cx="240" cy="144"/>
              </a:xfrm>
              <a:custGeom>
                <a:avLst/>
                <a:gdLst/>
                <a:ahLst/>
                <a:cxnLst>
                  <a:cxn ang="0">
                    <a:pos x="336" y="32"/>
                  </a:cxn>
                  <a:cxn ang="0">
                    <a:pos x="96" y="80"/>
                  </a:cxn>
                  <a:cxn ang="0">
                    <a:pos x="0" y="320"/>
                  </a:cxn>
                  <a:cxn ang="0">
                    <a:pos x="96" y="512"/>
                  </a:cxn>
                  <a:cxn ang="0">
                    <a:pos x="288" y="560"/>
                  </a:cxn>
                  <a:cxn ang="0">
                    <a:pos x="576" y="464"/>
                  </a:cxn>
                  <a:cxn ang="0">
                    <a:pos x="576" y="224"/>
                  </a:cxn>
                  <a:cxn ang="0">
                    <a:pos x="432" y="32"/>
                  </a:cxn>
                  <a:cxn ang="0">
                    <a:pos x="336" y="32"/>
                  </a:cxn>
                </a:cxnLst>
                <a:rect l="0" t="0" r="r" b="b"/>
                <a:pathLst>
                  <a:path w="624" h="568">
                    <a:moveTo>
                      <a:pt x="336" y="32"/>
                    </a:moveTo>
                    <a:cubicBezTo>
                      <a:pt x="280" y="40"/>
                      <a:pt x="152" y="32"/>
                      <a:pt x="96" y="80"/>
                    </a:cubicBezTo>
                    <a:cubicBezTo>
                      <a:pt x="40" y="128"/>
                      <a:pt x="0" y="248"/>
                      <a:pt x="0" y="320"/>
                    </a:cubicBezTo>
                    <a:cubicBezTo>
                      <a:pt x="0" y="392"/>
                      <a:pt x="48" y="472"/>
                      <a:pt x="96" y="512"/>
                    </a:cubicBezTo>
                    <a:cubicBezTo>
                      <a:pt x="144" y="552"/>
                      <a:pt x="208" y="568"/>
                      <a:pt x="288" y="560"/>
                    </a:cubicBezTo>
                    <a:cubicBezTo>
                      <a:pt x="368" y="552"/>
                      <a:pt x="528" y="520"/>
                      <a:pt x="576" y="464"/>
                    </a:cubicBezTo>
                    <a:cubicBezTo>
                      <a:pt x="624" y="408"/>
                      <a:pt x="600" y="296"/>
                      <a:pt x="576" y="224"/>
                    </a:cubicBezTo>
                    <a:cubicBezTo>
                      <a:pt x="552" y="152"/>
                      <a:pt x="472" y="64"/>
                      <a:pt x="432" y="32"/>
                    </a:cubicBezTo>
                    <a:cubicBezTo>
                      <a:pt x="392" y="0"/>
                      <a:pt x="392" y="24"/>
                      <a:pt x="336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400"/>
                  </a:gs>
                  <a:gs pos="100000">
                    <a:srgbClr val="FF972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24" name="Freeform 645"/>
              <p:cNvSpPr>
                <a:spLocks/>
              </p:cNvSpPr>
              <p:nvPr/>
            </p:nvSpPr>
            <p:spPr bwMode="auto">
              <a:xfrm>
                <a:off x="3580" y="3865"/>
                <a:ext cx="121" cy="3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56" y="3"/>
                  </a:cxn>
                  <a:cxn ang="0">
                    <a:pos x="120" y="27"/>
                  </a:cxn>
                  <a:cxn ang="0">
                    <a:pos x="48" y="35"/>
                  </a:cxn>
                  <a:cxn ang="0">
                    <a:pos x="0" y="11"/>
                  </a:cxn>
                </a:cxnLst>
                <a:rect l="0" t="0" r="r" b="b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</p:grpSp>
        <p:sp>
          <p:nvSpPr>
            <p:cNvPr id="119" name="Text Box 646"/>
            <p:cNvSpPr txBox="1">
              <a:spLocks noChangeArrowheads="1"/>
            </p:cNvSpPr>
            <p:nvPr/>
          </p:nvSpPr>
          <p:spPr bwMode="auto">
            <a:xfrm>
              <a:off x="2971" y="1344"/>
              <a:ext cx="42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>
                  <a:latin typeface="Georgia" pitchFamily="18" charset="0"/>
                </a:rPr>
                <a:t>90</a:t>
              </a:r>
            </a:p>
          </p:txBody>
        </p:sp>
      </p:grpSp>
      <p:grpSp>
        <p:nvGrpSpPr>
          <p:cNvPr id="83" name="Group 655"/>
          <p:cNvGrpSpPr>
            <a:grpSpLocks/>
          </p:cNvGrpSpPr>
          <p:nvPr/>
        </p:nvGrpSpPr>
        <p:grpSpPr bwMode="auto">
          <a:xfrm>
            <a:off x="755650" y="2060575"/>
            <a:ext cx="854076" cy="1152525"/>
            <a:chOff x="476" y="1434"/>
            <a:chExt cx="538" cy="7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4" name="Group 648"/>
            <p:cNvGrpSpPr>
              <a:grpSpLocks/>
            </p:cNvGrpSpPr>
            <p:nvPr/>
          </p:nvGrpSpPr>
          <p:grpSpPr bwMode="auto">
            <a:xfrm>
              <a:off x="476" y="1434"/>
              <a:ext cx="499" cy="726"/>
              <a:chOff x="3173" y="2543"/>
              <a:chExt cx="1001" cy="1360"/>
            </a:xfrm>
          </p:grpSpPr>
          <p:sp>
            <p:nvSpPr>
              <p:cNvPr id="128" name="Freeform 649"/>
              <p:cNvSpPr>
                <a:spLocks/>
              </p:cNvSpPr>
              <p:nvPr/>
            </p:nvSpPr>
            <p:spPr bwMode="auto">
              <a:xfrm>
                <a:off x="3173" y="2767"/>
                <a:ext cx="1001" cy="1124"/>
              </a:xfrm>
              <a:custGeom>
                <a:avLst/>
                <a:gdLst/>
                <a:ahLst/>
                <a:cxnLst>
                  <a:cxn ang="0">
                    <a:pos x="623" y="37"/>
                  </a:cxn>
                  <a:cxn ang="0">
                    <a:pos x="551" y="45"/>
                  </a:cxn>
                  <a:cxn ang="0">
                    <a:pos x="535" y="5"/>
                  </a:cxn>
                  <a:cxn ang="0">
                    <a:pos x="379" y="65"/>
                  </a:cxn>
                  <a:cxn ang="0">
                    <a:pos x="263" y="301"/>
                  </a:cxn>
                  <a:cxn ang="0">
                    <a:pos x="143" y="525"/>
                  </a:cxn>
                  <a:cxn ang="0">
                    <a:pos x="7" y="845"/>
                  </a:cxn>
                  <a:cxn ang="0">
                    <a:pos x="183" y="1045"/>
                  </a:cxn>
                  <a:cxn ang="0">
                    <a:pos x="523" y="1121"/>
                  </a:cxn>
                  <a:cxn ang="0">
                    <a:pos x="847" y="1029"/>
                  </a:cxn>
                  <a:cxn ang="0">
                    <a:pos x="991" y="789"/>
                  </a:cxn>
                  <a:cxn ang="0">
                    <a:pos x="907" y="545"/>
                  </a:cxn>
                  <a:cxn ang="0">
                    <a:pos x="783" y="333"/>
                  </a:cxn>
                  <a:cxn ang="0">
                    <a:pos x="791" y="117"/>
                  </a:cxn>
                  <a:cxn ang="0">
                    <a:pos x="639" y="13"/>
                  </a:cxn>
                  <a:cxn ang="0">
                    <a:pos x="615" y="37"/>
                  </a:cxn>
                </a:cxnLst>
                <a:rect l="0" t="0" r="r" b="b"/>
                <a:pathLst>
                  <a:path w="1001" h="1124">
                    <a:moveTo>
                      <a:pt x="623" y="37"/>
                    </a:moveTo>
                    <a:cubicBezTo>
                      <a:pt x="611" y="38"/>
                      <a:pt x="566" y="50"/>
                      <a:pt x="551" y="45"/>
                    </a:cubicBezTo>
                    <a:cubicBezTo>
                      <a:pt x="536" y="40"/>
                      <a:pt x="564" y="2"/>
                      <a:pt x="535" y="5"/>
                    </a:cubicBezTo>
                    <a:cubicBezTo>
                      <a:pt x="506" y="8"/>
                      <a:pt x="424" y="16"/>
                      <a:pt x="379" y="65"/>
                    </a:cubicBezTo>
                    <a:cubicBezTo>
                      <a:pt x="334" y="114"/>
                      <a:pt x="302" y="224"/>
                      <a:pt x="263" y="301"/>
                    </a:cubicBezTo>
                    <a:cubicBezTo>
                      <a:pt x="224" y="378"/>
                      <a:pt x="186" y="434"/>
                      <a:pt x="143" y="525"/>
                    </a:cubicBezTo>
                    <a:cubicBezTo>
                      <a:pt x="100" y="616"/>
                      <a:pt x="0" y="758"/>
                      <a:pt x="7" y="845"/>
                    </a:cubicBezTo>
                    <a:cubicBezTo>
                      <a:pt x="14" y="932"/>
                      <a:pt x="97" y="999"/>
                      <a:pt x="183" y="1045"/>
                    </a:cubicBezTo>
                    <a:cubicBezTo>
                      <a:pt x="269" y="1091"/>
                      <a:pt x="412" y="1124"/>
                      <a:pt x="523" y="1121"/>
                    </a:cubicBezTo>
                    <a:cubicBezTo>
                      <a:pt x="634" y="1118"/>
                      <a:pt x="769" y="1084"/>
                      <a:pt x="847" y="1029"/>
                    </a:cubicBezTo>
                    <a:cubicBezTo>
                      <a:pt x="925" y="974"/>
                      <a:pt x="981" y="870"/>
                      <a:pt x="991" y="789"/>
                    </a:cubicBezTo>
                    <a:cubicBezTo>
                      <a:pt x="1001" y="708"/>
                      <a:pt x="942" y="621"/>
                      <a:pt x="907" y="545"/>
                    </a:cubicBezTo>
                    <a:cubicBezTo>
                      <a:pt x="872" y="469"/>
                      <a:pt x="802" y="404"/>
                      <a:pt x="783" y="333"/>
                    </a:cubicBezTo>
                    <a:cubicBezTo>
                      <a:pt x="764" y="262"/>
                      <a:pt x="815" y="170"/>
                      <a:pt x="791" y="117"/>
                    </a:cubicBezTo>
                    <a:cubicBezTo>
                      <a:pt x="767" y="64"/>
                      <a:pt x="668" y="26"/>
                      <a:pt x="639" y="13"/>
                    </a:cubicBezTo>
                    <a:cubicBezTo>
                      <a:pt x="610" y="0"/>
                      <a:pt x="620" y="32"/>
                      <a:pt x="615" y="37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29" name="Freeform 650"/>
              <p:cNvSpPr>
                <a:spLocks/>
              </p:cNvSpPr>
              <p:nvPr/>
            </p:nvSpPr>
            <p:spPr bwMode="auto">
              <a:xfrm>
                <a:off x="3723" y="2543"/>
                <a:ext cx="192" cy="294"/>
              </a:xfrm>
              <a:custGeom>
                <a:avLst/>
                <a:gdLst/>
                <a:ahLst/>
                <a:cxnLst>
                  <a:cxn ang="0">
                    <a:pos x="161" y="21"/>
                  </a:cxn>
                  <a:cxn ang="0">
                    <a:pos x="33" y="189"/>
                  </a:cxn>
                  <a:cxn ang="0">
                    <a:pos x="1" y="261"/>
                  </a:cxn>
                  <a:cxn ang="0">
                    <a:pos x="25" y="293"/>
                  </a:cxn>
                  <a:cxn ang="0">
                    <a:pos x="65" y="269"/>
                  </a:cxn>
                  <a:cxn ang="0">
                    <a:pos x="65" y="221"/>
                  </a:cxn>
                  <a:cxn ang="0">
                    <a:pos x="121" y="133"/>
                  </a:cxn>
                  <a:cxn ang="0">
                    <a:pos x="185" y="61"/>
                  </a:cxn>
                  <a:cxn ang="0">
                    <a:pos x="161" y="21"/>
                  </a:cxn>
                </a:cxnLst>
                <a:rect l="0" t="0" r="r" b="b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30" name="Freeform 651"/>
              <p:cNvSpPr>
                <a:spLocks/>
              </p:cNvSpPr>
              <p:nvPr/>
            </p:nvSpPr>
            <p:spPr bwMode="auto">
              <a:xfrm>
                <a:off x="3328" y="3158"/>
                <a:ext cx="835" cy="672"/>
              </a:xfrm>
              <a:custGeom>
                <a:avLst/>
                <a:gdLst/>
                <a:ahLst/>
                <a:cxnLst>
                  <a:cxn ang="0">
                    <a:pos x="490" y="48"/>
                  </a:cxn>
                  <a:cxn ang="0">
                    <a:pos x="68" y="310"/>
                  </a:cxn>
                  <a:cxn ang="0">
                    <a:pos x="84" y="558"/>
                  </a:cxn>
                  <a:cxn ang="0">
                    <a:pos x="231" y="616"/>
                  </a:cxn>
                  <a:cxn ang="0">
                    <a:pos x="428" y="670"/>
                  </a:cxn>
                  <a:cxn ang="0">
                    <a:pos x="668" y="630"/>
                  </a:cxn>
                  <a:cxn ang="0">
                    <a:pos x="748" y="559"/>
                  </a:cxn>
                  <a:cxn ang="0">
                    <a:pos x="820" y="326"/>
                  </a:cxn>
                  <a:cxn ang="0">
                    <a:pos x="660" y="46"/>
                  </a:cxn>
                  <a:cxn ang="0">
                    <a:pos x="490" y="48"/>
                  </a:cxn>
                </a:cxnLst>
                <a:rect l="0" t="0" r="r" b="b"/>
                <a:pathLst>
                  <a:path w="835" h="672">
                    <a:moveTo>
                      <a:pt x="490" y="48"/>
                    </a:moveTo>
                    <a:cubicBezTo>
                      <a:pt x="403" y="92"/>
                      <a:pt x="136" y="225"/>
                      <a:pt x="68" y="310"/>
                    </a:cubicBezTo>
                    <a:cubicBezTo>
                      <a:pt x="0" y="395"/>
                      <a:pt x="57" y="507"/>
                      <a:pt x="84" y="558"/>
                    </a:cubicBezTo>
                    <a:cubicBezTo>
                      <a:pt x="111" y="609"/>
                      <a:pt x="174" y="597"/>
                      <a:pt x="231" y="616"/>
                    </a:cubicBezTo>
                    <a:cubicBezTo>
                      <a:pt x="288" y="635"/>
                      <a:pt x="355" y="668"/>
                      <a:pt x="428" y="670"/>
                    </a:cubicBezTo>
                    <a:cubicBezTo>
                      <a:pt x="501" y="672"/>
                      <a:pt x="615" y="648"/>
                      <a:pt x="668" y="630"/>
                    </a:cubicBezTo>
                    <a:cubicBezTo>
                      <a:pt x="721" y="612"/>
                      <a:pt x="723" y="610"/>
                      <a:pt x="748" y="559"/>
                    </a:cubicBezTo>
                    <a:cubicBezTo>
                      <a:pt x="773" y="508"/>
                      <a:pt x="835" y="411"/>
                      <a:pt x="820" y="326"/>
                    </a:cubicBezTo>
                    <a:cubicBezTo>
                      <a:pt x="805" y="241"/>
                      <a:pt x="715" y="92"/>
                      <a:pt x="660" y="46"/>
                    </a:cubicBezTo>
                    <a:cubicBezTo>
                      <a:pt x="605" y="0"/>
                      <a:pt x="525" y="48"/>
                      <a:pt x="49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100000">
                    <a:srgbClr val="EAE4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31" name="Freeform 652"/>
              <p:cNvSpPr>
                <a:spLocks/>
              </p:cNvSpPr>
              <p:nvPr/>
            </p:nvSpPr>
            <p:spPr bwMode="auto">
              <a:xfrm>
                <a:off x="3648" y="3408"/>
                <a:ext cx="240" cy="144"/>
              </a:xfrm>
              <a:custGeom>
                <a:avLst/>
                <a:gdLst/>
                <a:ahLst/>
                <a:cxnLst>
                  <a:cxn ang="0">
                    <a:pos x="336" y="32"/>
                  </a:cxn>
                  <a:cxn ang="0">
                    <a:pos x="96" y="80"/>
                  </a:cxn>
                  <a:cxn ang="0">
                    <a:pos x="0" y="320"/>
                  </a:cxn>
                  <a:cxn ang="0">
                    <a:pos x="96" y="512"/>
                  </a:cxn>
                  <a:cxn ang="0">
                    <a:pos x="288" y="560"/>
                  </a:cxn>
                  <a:cxn ang="0">
                    <a:pos x="576" y="464"/>
                  </a:cxn>
                  <a:cxn ang="0">
                    <a:pos x="576" y="224"/>
                  </a:cxn>
                  <a:cxn ang="0">
                    <a:pos x="432" y="32"/>
                  </a:cxn>
                  <a:cxn ang="0">
                    <a:pos x="336" y="32"/>
                  </a:cxn>
                </a:cxnLst>
                <a:rect l="0" t="0" r="r" b="b"/>
                <a:pathLst>
                  <a:path w="624" h="568">
                    <a:moveTo>
                      <a:pt x="336" y="32"/>
                    </a:moveTo>
                    <a:cubicBezTo>
                      <a:pt x="280" y="40"/>
                      <a:pt x="152" y="32"/>
                      <a:pt x="96" y="80"/>
                    </a:cubicBezTo>
                    <a:cubicBezTo>
                      <a:pt x="40" y="128"/>
                      <a:pt x="0" y="248"/>
                      <a:pt x="0" y="320"/>
                    </a:cubicBezTo>
                    <a:cubicBezTo>
                      <a:pt x="0" y="392"/>
                      <a:pt x="48" y="472"/>
                      <a:pt x="96" y="512"/>
                    </a:cubicBezTo>
                    <a:cubicBezTo>
                      <a:pt x="144" y="552"/>
                      <a:pt x="208" y="568"/>
                      <a:pt x="288" y="560"/>
                    </a:cubicBezTo>
                    <a:cubicBezTo>
                      <a:pt x="368" y="552"/>
                      <a:pt x="528" y="520"/>
                      <a:pt x="576" y="464"/>
                    </a:cubicBezTo>
                    <a:cubicBezTo>
                      <a:pt x="624" y="408"/>
                      <a:pt x="600" y="296"/>
                      <a:pt x="576" y="224"/>
                    </a:cubicBezTo>
                    <a:cubicBezTo>
                      <a:pt x="552" y="152"/>
                      <a:pt x="472" y="64"/>
                      <a:pt x="432" y="32"/>
                    </a:cubicBezTo>
                    <a:cubicBezTo>
                      <a:pt x="392" y="0"/>
                      <a:pt x="392" y="24"/>
                      <a:pt x="336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400"/>
                  </a:gs>
                  <a:gs pos="100000">
                    <a:srgbClr val="FF972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32" name="Freeform 653"/>
              <p:cNvSpPr>
                <a:spLocks/>
              </p:cNvSpPr>
              <p:nvPr/>
            </p:nvSpPr>
            <p:spPr bwMode="auto">
              <a:xfrm>
                <a:off x="3580" y="3865"/>
                <a:ext cx="121" cy="3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56" y="3"/>
                  </a:cxn>
                  <a:cxn ang="0">
                    <a:pos x="120" y="27"/>
                  </a:cxn>
                  <a:cxn ang="0">
                    <a:pos x="48" y="35"/>
                  </a:cxn>
                  <a:cxn ang="0">
                    <a:pos x="0" y="11"/>
                  </a:cxn>
                </a:cxnLst>
                <a:rect l="0" t="0" r="r" b="b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</p:grpSp>
        <p:sp>
          <p:nvSpPr>
            <p:cNvPr id="127" name="Text Box 654"/>
            <p:cNvSpPr txBox="1">
              <a:spLocks noChangeArrowheads="1"/>
            </p:cNvSpPr>
            <p:nvPr/>
          </p:nvSpPr>
          <p:spPr bwMode="auto">
            <a:xfrm>
              <a:off x="476" y="1773"/>
              <a:ext cx="53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dirty="0">
                  <a:latin typeface="Georgia" pitchFamily="18" charset="0"/>
                </a:rPr>
                <a:t>108</a:t>
              </a:r>
            </a:p>
          </p:txBody>
        </p:sp>
      </p:grpSp>
      <p:grpSp>
        <p:nvGrpSpPr>
          <p:cNvPr id="92" name="Group 656"/>
          <p:cNvGrpSpPr>
            <a:grpSpLocks/>
          </p:cNvGrpSpPr>
          <p:nvPr/>
        </p:nvGrpSpPr>
        <p:grpSpPr bwMode="auto">
          <a:xfrm>
            <a:off x="1908175" y="2276475"/>
            <a:ext cx="803275" cy="1208088"/>
            <a:chOff x="2917" y="989"/>
            <a:chExt cx="506" cy="76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94" name="Group 657"/>
            <p:cNvGrpSpPr>
              <a:grpSpLocks/>
            </p:cNvGrpSpPr>
            <p:nvPr/>
          </p:nvGrpSpPr>
          <p:grpSpPr bwMode="auto">
            <a:xfrm>
              <a:off x="2917" y="989"/>
              <a:ext cx="506" cy="761"/>
              <a:chOff x="3173" y="2543"/>
              <a:chExt cx="1001" cy="1360"/>
            </a:xfrm>
          </p:grpSpPr>
          <p:sp>
            <p:nvSpPr>
              <p:cNvPr id="136" name="Freeform 658"/>
              <p:cNvSpPr>
                <a:spLocks/>
              </p:cNvSpPr>
              <p:nvPr/>
            </p:nvSpPr>
            <p:spPr bwMode="auto">
              <a:xfrm>
                <a:off x="3173" y="2767"/>
                <a:ext cx="1001" cy="1124"/>
              </a:xfrm>
              <a:custGeom>
                <a:avLst/>
                <a:gdLst/>
                <a:ahLst/>
                <a:cxnLst>
                  <a:cxn ang="0">
                    <a:pos x="623" y="37"/>
                  </a:cxn>
                  <a:cxn ang="0">
                    <a:pos x="551" y="45"/>
                  </a:cxn>
                  <a:cxn ang="0">
                    <a:pos x="535" y="5"/>
                  </a:cxn>
                  <a:cxn ang="0">
                    <a:pos x="379" y="65"/>
                  </a:cxn>
                  <a:cxn ang="0">
                    <a:pos x="263" y="301"/>
                  </a:cxn>
                  <a:cxn ang="0">
                    <a:pos x="143" y="525"/>
                  </a:cxn>
                  <a:cxn ang="0">
                    <a:pos x="7" y="845"/>
                  </a:cxn>
                  <a:cxn ang="0">
                    <a:pos x="183" y="1045"/>
                  </a:cxn>
                  <a:cxn ang="0">
                    <a:pos x="523" y="1121"/>
                  </a:cxn>
                  <a:cxn ang="0">
                    <a:pos x="847" y="1029"/>
                  </a:cxn>
                  <a:cxn ang="0">
                    <a:pos x="991" y="789"/>
                  </a:cxn>
                  <a:cxn ang="0">
                    <a:pos x="907" y="545"/>
                  </a:cxn>
                  <a:cxn ang="0">
                    <a:pos x="783" y="333"/>
                  </a:cxn>
                  <a:cxn ang="0">
                    <a:pos x="791" y="117"/>
                  </a:cxn>
                  <a:cxn ang="0">
                    <a:pos x="639" y="13"/>
                  </a:cxn>
                  <a:cxn ang="0">
                    <a:pos x="615" y="37"/>
                  </a:cxn>
                </a:cxnLst>
                <a:rect l="0" t="0" r="r" b="b"/>
                <a:pathLst>
                  <a:path w="1001" h="1124">
                    <a:moveTo>
                      <a:pt x="623" y="37"/>
                    </a:moveTo>
                    <a:cubicBezTo>
                      <a:pt x="611" y="38"/>
                      <a:pt x="566" y="50"/>
                      <a:pt x="551" y="45"/>
                    </a:cubicBezTo>
                    <a:cubicBezTo>
                      <a:pt x="536" y="40"/>
                      <a:pt x="564" y="2"/>
                      <a:pt x="535" y="5"/>
                    </a:cubicBezTo>
                    <a:cubicBezTo>
                      <a:pt x="506" y="8"/>
                      <a:pt x="424" y="16"/>
                      <a:pt x="379" y="65"/>
                    </a:cubicBezTo>
                    <a:cubicBezTo>
                      <a:pt x="334" y="114"/>
                      <a:pt x="302" y="224"/>
                      <a:pt x="263" y="301"/>
                    </a:cubicBezTo>
                    <a:cubicBezTo>
                      <a:pt x="224" y="378"/>
                      <a:pt x="186" y="434"/>
                      <a:pt x="143" y="525"/>
                    </a:cubicBezTo>
                    <a:cubicBezTo>
                      <a:pt x="100" y="616"/>
                      <a:pt x="0" y="758"/>
                      <a:pt x="7" y="845"/>
                    </a:cubicBezTo>
                    <a:cubicBezTo>
                      <a:pt x="14" y="932"/>
                      <a:pt x="97" y="999"/>
                      <a:pt x="183" y="1045"/>
                    </a:cubicBezTo>
                    <a:cubicBezTo>
                      <a:pt x="269" y="1091"/>
                      <a:pt x="412" y="1124"/>
                      <a:pt x="523" y="1121"/>
                    </a:cubicBezTo>
                    <a:cubicBezTo>
                      <a:pt x="634" y="1118"/>
                      <a:pt x="769" y="1084"/>
                      <a:pt x="847" y="1029"/>
                    </a:cubicBezTo>
                    <a:cubicBezTo>
                      <a:pt x="925" y="974"/>
                      <a:pt x="981" y="870"/>
                      <a:pt x="991" y="789"/>
                    </a:cubicBezTo>
                    <a:cubicBezTo>
                      <a:pt x="1001" y="708"/>
                      <a:pt x="942" y="621"/>
                      <a:pt x="907" y="545"/>
                    </a:cubicBezTo>
                    <a:cubicBezTo>
                      <a:pt x="872" y="469"/>
                      <a:pt x="802" y="404"/>
                      <a:pt x="783" y="333"/>
                    </a:cubicBezTo>
                    <a:cubicBezTo>
                      <a:pt x="764" y="262"/>
                      <a:pt x="815" y="170"/>
                      <a:pt x="791" y="117"/>
                    </a:cubicBezTo>
                    <a:cubicBezTo>
                      <a:pt x="767" y="64"/>
                      <a:pt x="668" y="26"/>
                      <a:pt x="639" y="13"/>
                    </a:cubicBezTo>
                    <a:cubicBezTo>
                      <a:pt x="610" y="0"/>
                      <a:pt x="620" y="32"/>
                      <a:pt x="615" y="37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37" name="Freeform 659"/>
              <p:cNvSpPr>
                <a:spLocks/>
              </p:cNvSpPr>
              <p:nvPr/>
            </p:nvSpPr>
            <p:spPr bwMode="auto">
              <a:xfrm>
                <a:off x="3723" y="2543"/>
                <a:ext cx="192" cy="294"/>
              </a:xfrm>
              <a:custGeom>
                <a:avLst/>
                <a:gdLst/>
                <a:ahLst/>
                <a:cxnLst>
                  <a:cxn ang="0">
                    <a:pos x="161" y="21"/>
                  </a:cxn>
                  <a:cxn ang="0">
                    <a:pos x="33" y="189"/>
                  </a:cxn>
                  <a:cxn ang="0">
                    <a:pos x="1" y="261"/>
                  </a:cxn>
                  <a:cxn ang="0">
                    <a:pos x="25" y="293"/>
                  </a:cxn>
                  <a:cxn ang="0">
                    <a:pos x="65" y="269"/>
                  </a:cxn>
                  <a:cxn ang="0">
                    <a:pos x="65" y="221"/>
                  </a:cxn>
                  <a:cxn ang="0">
                    <a:pos x="121" y="133"/>
                  </a:cxn>
                  <a:cxn ang="0">
                    <a:pos x="185" y="61"/>
                  </a:cxn>
                  <a:cxn ang="0">
                    <a:pos x="161" y="21"/>
                  </a:cxn>
                </a:cxnLst>
                <a:rect l="0" t="0" r="r" b="b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38" name="Freeform 660"/>
              <p:cNvSpPr>
                <a:spLocks/>
              </p:cNvSpPr>
              <p:nvPr/>
            </p:nvSpPr>
            <p:spPr bwMode="auto">
              <a:xfrm>
                <a:off x="3328" y="3158"/>
                <a:ext cx="835" cy="672"/>
              </a:xfrm>
              <a:custGeom>
                <a:avLst/>
                <a:gdLst/>
                <a:ahLst/>
                <a:cxnLst>
                  <a:cxn ang="0">
                    <a:pos x="490" y="48"/>
                  </a:cxn>
                  <a:cxn ang="0">
                    <a:pos x="68" y="310"/>
                  </a:cxn>
                  <a:cxn ang="0">
                    <a:pos x="84" y="558"/>
                  </a:cxn>
                  <a:cxn ang="0">
                    <a:pos x="231" y="616"/>
                  </a:cxn>
                  <a:cxn ang="0">
                    <a:pos x="428" y="670"/>
                  </a:cxn>
                  <a:cxn ang="0">
                    <a:pos x="668" y="630"/>
                  </a:cxn>
                  <a:cxn ang="0">
                    <a:pos x="748" y="559"/>
                  </a:cxn>
                  <a:cxn ang="0">
                    <a:pos x="820" y="326"/>
                  </a:cxn>
                  <a:cxn ang="0">
                    <a:pos x="660" y="46"/>
                  </a:cxn>
                  <a:cxn ang="0">
                    <a:pos x="490" y="48"/>
                  </a:cxn>
                </a:cxnLst>
                <a:rect l="0" t="0" r="r" b="b"/>
                <a:pathLst>
                  <a:path w="835" h="672">
                    <a:moveTo>
                      <a:pt x="490" y="48"/>
                    </a:moveTo>
                    <a:cubicBezTo>
                      <a:pt x="403" y="92"/>
                      <a:pt x="136" y="225"/>
                      <a:pt x="68" y="310"/>
                    </a:cubicBezTo>
                    <a:cubicBezTo>
                      <a:pt x="0" y="395"/>
                      <a:pt x="57" y="507"/>
                      <a:pt x="84" y="558"/>
                    </a:cubicBezTo>
                    <a:cubicBezTo>
                      <a:pt x="111" y="609"/>
                      <a:pt x="174" y="597"/>
                      <a:pt x="231" y="616"/>
                    </a:cubicBezTo>
                    <a:cubicBezTo>
                      <a:pt x="288" y="635"/>
                      <a:pt x="355" y="668"/>
                      <a:pt x="428" y="670"/>
                    </a:cubicBezTo>
                    <a:cubicBezTo>
                      <a:pt x="501" y="672"/>
                      <a:pt x="615" y="648"/>
                      <a:pt x="668" y="630"/>
                    </a:cubicBezTo>
                    <a:cubicBezTo>
                      <a:pt x="721" y="612"/>
                      <a:pt x="723" y="610"/>
                      <a:pt x="748" y="559"/>
                    </a:cubicBezTo>
                    <a:cubicBezTo>
                      <a:pt x="773" y="508"/>
                      <a:pt x="835" y="411"/>
                      <a:pt x="820" y="326"/>
                    </a:cubicBezTo>
                    <a:cubicBezTo>
                      <a:pt x="805" y="241"/>
                      <a:pt x="715" y="92"/>
                      <a:pt x="660" y="46"/>
                    </a:cubicBezTo>
                    <a:cubicBezTo>
                      <a:pt x="605" y="0"/>
                      <a:pt x="525" y="48"/>
                      <a:pt x="49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100000">
                    <a:srgbClr val="EAE4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39" name="Freeform 661"/>
              <p:cNvSpPr>
                <a:spLocks/>
              </p:cNvSpPr>
              <p:nvPr/>
            </p:nvSpPr>
            <p:spPr bwMode="auto">
              <a:xfrm>
                <a:off x="3648" y="3408"/>
                <a:ext cx="240" cy="144"/>
              </a:xfrm>
              <a:custGeom>
                <a:avLst/>
                <a:gdLst/>
                <a:ahLst/>
                <a:cxnLst>
                  <a:cxn ang="0">
                    <a:pos x="336" y="32"/>
                  </a:cxn>
                  <a:cxn ang="0">
                    <a:pos x="96" y="80"/>
                  </a:cxn>
                  <a:cxn ang="0">
                    <a:pos x="0" y="320"/>
                  </a:cxn>
                  <a:cxn ang="0">
                    <a:pos x="96" y="512"/>
                  </a:cxn>
                  <a:cxn ang="0">
                    <a:pos x="288" y="560"/>
                  </a:cxn>
                  <a:cxn ang="0">
                    <a:pos x="576" y="464"/>
                  </a:cxn>
                  <a:cxn ang="0">
                    <a:pos x="576" y="224"/>
                  </a:cxn>
                  <a:cxn ang="0">
                    <a:pos x="432" y="32"/>
                  </a:cxn>
                  <a:cxn ang="0">
                    <a:pos x="336" y="32"/>
                  </a:cxn>
                </a:cxnLst>
                <a:rect l="0" t="0" r="r" b="b"/>
                <a:pathLst>
                  <a:path w="624" h="568">
                    <a:moveTo>
                      <a:pt x="336" y="32"/>
                    </a:moveTo>
                    <a:cubicBezTo>
                      <a:pt x="280" y="40"/>
                      <a:pt x="152" y="32"/>
                      <a:pt x="96" y="80"/>
                    </a:cubicBezTo>
                    <a:cubicBezTo>
                      <a:pt x="40" y="128"/>
                      <a:pt x="0" y="248"/>
                      <a:pt x="0" y="320"/>
                    </a:cubicBezTo>
                    <a:cubicBezTo>
                      <a:pt x="0" y="392"/>
                      <a:pt x="48" y="472"/>
                      <a:pt x="96" y="512"/>
                    </a:cubicBezTo>
                    <a:cubicBezTo>
                      <a:pt x="144" y="552"/>
                      <a:pt x="208" y="568"/>
                      <a:pt x="288" y="560"/>
                    </a:cubicBezTo>
                    <a:cubicBezTo>
                      <a:pt x="368" y="552"/>
                      <a:pt x="528" y="520"/>
                      <a:pt x="576" y="464"/>
                    </a:cubicBezTo>
                    <a:cubicBezTo>
                      <a:pt x="624" y="408"/>
                      <a:pt x="600" y="296"/>
                      <a:pt x="576" y="224"/>
                    </a:cubicBezTo>
                    <a:cubicBezTo>
                      <a:pt x="552" y="152"/>
                      <a:pt x="472" y="64"/>
                      <a:pt x="432" y="32"/>
                    </a:cubicBezTo>
                    <a:cubicBezTo>
                      <a:pt x="392" y="0"/>
                      <a:pt x="392" y="24"/>
                      <a:pt x="336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400"/>
                  </a:gs>
                  <a:gs pos="100000">
                    <a:srgbClr val="FF972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40" name="Freeform 662"/>
              <p:cNvSpPr>
                <a:spLocks/>
              </p:cNvSpPr>
              <p:nvPr/>
            </p:nvSpPr>
            <p:spPr bwMode="auto">
              <a:xfrm>
                <a:off x="3580" y="3865"/>
                <a:ext cx="121" cy="3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56" y="3"/>
                  </a:cxn>
                  <a:cxn ang="0">
                    <a:pos x="120" y="27"/>
                  </a:cxn>
                  <a:cxn ang="0">
                    <a:pos x="48" y="35"/>
                  </a:cxn>
                  <a:cxn ang="0">
                    <a:pos x="0" y="11"/>
                  </a:cxn>
                </a:cxnLst>
                <a:rect l="0" t="0" r="r" b="b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</p:grpSp>
        <p:sp>
          <p:nvSpPr>
            <p:cNvPr id="135" name="Text Box 663"/>
            <p:cNvSpPr txBox="1">
              <a:spLocks noChangeArrowheads="1"/>
            </p:cNvSpPr>
            <p:nvPr/>
          </p:nvSpPr>
          <p:spPr bwMode="auto">
            <a:xfrm>
              <a:off x="2971" y="1344"/>
              <a:ext cx="40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r>
                <a:rPr lang="ru-RU" sz="2800" b="1">
                  <a:latin typeface="Georgia" pitchFamily="18" charset="0"/>
                </a:rPr>
                <a:t>43</a:t>
              </a:r>
            </a:p>
          </p:txBody>
        </p:sp>
      </p:grpSp>
      <p:grpSp>
        <p:nvGrpSpPr>
          <p:cNvPr id="95" name="Group 664"/>
          <p:cNvGrpSpPr>
            <a:grpSpLocks/>
          </p:cNvGrpSpPr>
          <p:nvPr/>
        </p:nvGrpSpPr>
        <p:grpSpPr bwMode="auto">
          <a:xfrm>
            <a:off x="1258888" y="3789363"/>
            <a:ext cx="803275" cy="1208087"/>
            <a:chOff x="2917" y="989"/>
            <a:chExt cx="506" cy="761"/>
          </a:xfrm>
        </p:grpSpPr>
        <p:grpSp>
          <p:nvGrpSpPr>
            <p:cNvPr id="103" name="Group 665"/>
            <p:cNvGrpSpPr>
              <a:grpSpLocks/>
            </p:cNvGrpSpPr>
            <p:nvPr/>
          </p:nvGrpSpPr>
          <p:grpSpPr bwMode="auto">
            <a:xfrm>
              <a:off x="2917" y="989"/>
              <a:ext cx="506" cy="761"/>
              <a:chOff x="3173" y="2543"/>
              <a:chExt cx="1001" cy="1360"/>
            </a:xfrm>
          </p:grpSpPr>
          <p:sp>
            <p:nvSpPr>
              <p:cNvPr id="144" name="Freeform 666"/>
              <p:cNvSpPr>
                <a:spLocks/>
              </p:cNvSpPr>
              <p:nvPr/>
            </p:nvSpPr>
            <p:spPr bwMode="auto">
              <a:xfrm>
                <a:off x="3173" y="2767"/>
                <a:ext cx="1001" cy="1124"/>
              </a:xfrm>
              <a:custGeom>
                <a:avLst/>
                <a:gdLst/>
                <a:ahLst/>
                <a:cxnLst>
                  <a:cxn ang="0">
                    <a:pos x="623" y="37"/>
                  </a:cxn>
                  <a:cxn ang="0">
                    <a:pos x="551" y="45"/>
                  </a:cxn>
                  <a:cxn ang="0">
                    <a:pos x="535" y="5"/>
                  </a:cxn>
                  <a:cxn ang="0">
                    <a:pos x="379" y="65"/>
                  </a:cxn>
                  <a:cxn ang="0">
                    <a:pos x="263" y="301"/>
                  </a:cxn>
                  <a:cxn ang="0">
                    <a:pos x="143" y="525"/>
                  </a:cxn>
                  <a:cxn ang="0">
                    <a:pos x="7" y="845"/>
                  </a:cxn>
                  <a:cxn ang="0">
                    <a:pos x="183" y="1045"/>
                  </a:cxn>
                  <a:cxn ang="0">
                    <a:pos x="523" y="1121"/>
                  </a:cxn>
                  <a:cxn ang="0">
                    <a:pos x="847" y="1029"/>
                  </a:cxn>
                  <a:cxn ang="0">
                    <a:pos x="991" y="789"/>
                  </a:cxn>
                  <a:cxn ang="0">
                    <a:pos x="907" y="545"/>
                  </a:cxn>
                  <a:cxn ang="0">
                    <a:pos x="783" y="333"/>
                  </a:cxn>
                  <a:cxn ang="0">
                    <a:pos x="791" y="117"/>
                  </a:cxn>
                  <a:cxn ang="0">
                    <a:pos x="639" y="13"/>
                  </a:cxn>
                  <a:cxn ang="0">
                    <a:pos x="615" y="37"/>
                  </a:cxn>
                </a:cxnLst>
                <a:rect l="0" t="0" r="r" b="b"/>
                <a:pathLst>
                  <a:path w="1001" h="1124">
                    <a:moveTo>
                      <a:pt x="623" y="37"/>
                    </a:moveTo>
                    <a:cubicBezTo>
                      <a:pt x="611" y="38"/>
                      <a:pt x="566" y="50"/>
                      <a:pt x="551" y="45"/>
                    </a:cubicBezTo>
                    <a:cubicBezTo>
                      <a:pt x="536" y="40"/>
                      <a:pt x="564" y="2"/>
                      <a:pt x="535" y="5"/>
                    </a:cubicBezTo>
                    <a:cubicBezTo>
                      <a:pt x="506" y="8"/>
                      <a:pt x="424" y="16"/>
                      <a:pt x="379" y="65"/>
                    </a:cubicBezTo>
                    <a:cubicBezTo>
                      <a:pt x="334" y="114"/>
                      <a:pt x="302" y="224"/>
                      <a:pt x="263" y="301"/>
                    </a:cubicBezTo>
                    <a:cubicBezTo>
                      <a:pt x="224" y="378"/>
                      <a:pt x="186" y="434"/>
                      <a:pt x="143" y="525"/>
                    </a:cubicBezTo>
                    <a:cubicBezTo>
                      <a:pt x="100" y="616"/>
                      <a:pt x="0" y="758"/>
                      <a:pt x="7" y="845"/>
                    </a:cubicBezTo>
                    <a:cubicBezTo>
                      <a:pt x="14" y="932"/>
                      <a:pt x="97" y="999"/>
                      <a:pt x="183" y="1045"/>
                    </a:cubicBezTo>
                    <a:cubicBezTo>
                      <a:pt x="269" y="1091"/>
                      <a:pt x="412" y="1124"/>
                      <a:pt x="523" y="1121"/>
                    </a:cubicBezTo>
                    <a:cubicBezTo>
                      <a:pt x="634" y="1118"/>
                      <a:pt x="769" y="1084"/>
                      <a:pt x="847" y="1029"/>
                    </a:cubicBezTo>
                    <a:cubicBezTo>
                      <a:pt x="925" y="974"/>
                      <a:pt x="981" y="870"/>
                      <a:pt x="991" y="789"/>
                    </a:cubicBezTo>
                    <a:cubicBezTo>
                      <a:pt x="1001" y="708"/>
                      <a:pt x="942" y="621"/>
                      <a:pt x="907" y="545"/>
                    </a:cubicBezTo>
                    <a:cubicBezTo>
                      <a:pt x="872" y="469"/>
                      <a:pt x="802" y="404"/>
                      <a:pt x="783" y="333"/>
                    </a:cubicBezTo>
                    <a:cubicBezTo>
                      <a:pt x="764" y="262"/>
                      <a:pt x="815" y="170"/>
                      <a:pt x="791" y="117"/>
                    </a:cubicBezTo>
                    <a:cubicBezTo>
                      <a:pt x="767" y="64"/>
                      <a:pt x="668" y="26"/>
                      <a:pt x="639" y="13"/>
                    </a:cubicBezTo>
                    <a:cubicBezTo>
                      <a:pt x="610" y="0"/>
                      <a:pt x="620" y="32"/>
                      <a:pt x="615" y="37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45" name="Freeform 667"/>
              <p:cNvSpPr>
                <a:spLocks/>
              </p:cNvSpPr>
              <p:nvPr/>
            </p:nvSpPr>
            <p:spPr bwMode="auto">
              <a:xfrm>
                <a:off x="3723" y="2543"/>
                <a:ext cx="192" cy="294"/>
              </a:xfrm>
              <a:custGeom>
                <a:avLst/>
                <a:gdLst/>
                <a:ahLst/>
                <a:cxnLst>
                  <a:cxn ang="0">
                    <a:pos x="161" y="21"/>
                  </a:cxn>
                  <a:cxn ang="0">
                    <a:pos x="33" y="189"/>
                  </a:cxn>
                  <a:cxn ang="0">
                    <a:pos x="1" y="261"/>
                  </a:cxn>
                  <a:cxn ang="0">
                    <a:pos x="25" y="293"/>
                  </a:cxn>
                  <a:cxn ang="0">
                    <a:pos x="65" y="269"/>
                  </a:cxn>
                  <a:cxn ang="0">
                    <a:pos x="65" y="221"/>
                  </a:cxn>
                  <a:cxn ang="0">
                    <a:pos x="121" y="133"/>
                  </a:cxn>
                  <a:cxn ang="0">
                    <a:pos x="185" y="61"/>
                  </a:cxn>
                  <a:cxn ang="0">
                    <a:pos x="161" y="21"/>
                  </a:cxn>
                </a:cxnLst>
                <a:rect l="0" t="0" r="r" b="b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46" name="Freeform 668"/>
              <p:cNvSpPr>
                <a:spLocks/>
              </p:cNvSpPr>
              <p:nvPr/>
            </p:nvSpPr>
            <p:spPr bwMode="auto">
              <a:xfrm>
                <a:off x="3328" y="3158"/>
                <a:ext cx="835" cy="672"/>
              </a:xfrm>
              <a:custGeom>
                <a:avLst/>
                <a:gdLst/>
                <a:ahLst/>
                <a:cxnLst>
                  <a:cxn ang="0">
                    <a:pos x="490" y="48"/>
                  </a:cxn>
                  <a:cxn ang="0">
                    <a:pos x="68" y="310"/>
                  </a:cxn>
                  <a:cxn ang="0">
                    <a:pos x="84" y="558"/>
                  </a:cxn>
                  <a:cxn ang="0">
                    <a:pos x="231" y="616"/>
                  </a:cxn>
                  <a:cxn ang="0">
                    <a:pos x="428" y="670"/>
                  </a:cxn>
                  <a:cxn ang="0">
                    <a:pos x="668" y="630"/>
                  </a:cxn>
                  <a:cxn ang="0">
                    <a:pos x="748" y="559"/>
                  </a:cxn>
                  <a:cxn ang="0">
                    <a:pos x="820" y="326"/>
                  </a:cxn>
                  <a:cxn ang="0">
                    <a:pos x="660" y="46"/>
                  </a:cxn>
                  <a:cxn ang="0">
                    <a:pos x="490" y="48"/>
                  </a:cxn>
                </a:cxnLst>
                <a:rect l="0" t="0" r="r" b="b"/>
                <a:pathLst>
                  <a:path w="835" h="672">
                    <a:moveTo>
                      <a:pt x="490" y="48"/>
                    </a:moveTo>
                    <a:cubicBezTo>
                      <a:pt x="403" y="92"/>
                      <a:pt x="136" y="225"/>
                      <a:pt x="68" y="310"/>
                    </a:cubicBezTo>
                    <a:cubicBezTo>
                      <a:pt x="0" y="395"/>
                      <a:pt x="57" y="507"/>
                      <a:pt x="84" y="558"/>
                    </a:cubicBezTo>
                    <a:cubicBezTo>
                      <a:pt x="111" y="609"/>
                      <a:pt x="174" y="597"/>
                      <a:pt x="231" y="616"/>
                    </a:cubicBezTo>
                    <a:cubicBezTo>
                      <a:pt x="288" y="635"/>
                      <a:pt x="355" y="668"/>
                      <a:pt x="428" y="670"/>
                    </a:cubicBezTo>
                    <a:cubicBezTo>
                      <a:pt x="501" y="672"/>
                      <a:pt x="615" y="648"/>
                      <a:pt x="668" y="630"/>
                    </a:cubicBezTo>
                    <a:cubicBezTo>
                      <a:pt x="721" y="612"/>
                      <a:pt x="723" y="610"/>
                      <a:pt x="748" y="559"/>
                    </a:cubicBezTo>
                    <a:cubicBezTo>
                      <a:pt x="773" y="508"/>
                      <a:pt x="835" y="411"/>
                      <a:pt x="820" y="326"/>
                    </a:cubicBezTo>
                    <a:cubicBezTo>
                      <a:pt x="805" y="241"/>
                      <a:pt x="715" y="92"/>
                      <a:pt x="660" y="46"/>
                    </a:cubicBezTo>
                    <a:cubicBezTo>
                      <a:pt x="605" y="0"/>
                      <a:pt x="525" y="48"/>
                      <a:pt x="49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100000">
                    <a:srgbClr val="EAE4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47" name="Freeform 669"/>
              <p:cNvSpPr>
                <a:spLocks/>
              </p:cNvSpPr>
              <p:nvPr/>
            </p:nvSpPr>
            <p:spPr bwMode="auto">
              <a:xfrm>
                <a:off x="3648" y="3408"/>
                <a:ext cx="240" cy="144"/>
              </a:xfrm>
              <a:custGeom>
                <a:avLst/>
                <a:gdLst/>
                <a:ahLst/>
                <a:cxnLst>
                  <a:cxn ang="0">
                    <a:pos x="336" y="32"/>
                  </a:cxn>
                  <a:cxn ang="0">
                    <a:pos x="96" y="80"/>
                  </a:cxn>
                  <a:cxn ang="0">
                    <a:pos x="0" y="320"/>
                  </a:cxn>
                  <a:cxn ang="0">
                    <a:pos x="96" y="512"/>
                  </a:cxn>
                  <a:cxn ang="0">
                    <a:pos x="288" y="560"/>
                  </a:cxn>
                  <a:cxn ang="0">
                    <a:pos x="576" y="464"/>
                  </a:cxn>
                  <a:cxn ang="0">
                    <a:pos x="576" y="224"/>
                  </a:cxn>
                  <a:cxn ang="0">
                    <a:pos x="432" y="32"/>
                  </a:cxn>
                  <a:cxn ang="0">
                    <a:pos x="336" y="32"/>
                  </a:cxn>
                </a:cxnLst>
                <a:rect l="0" t="0" r="r" b="b"/>
                <a:pathLst>
                  <a:path w="624" h="568">
                    <a:moveTo>
                      <a:pt x="336" y="32"/>
                    </a:moveTo>
                    <a:cubicBezTo>
                      <a:pt x="280" y="40"/>
                      <a:pt x="152" y="32"/>
                      <a:pt x="96" y="80"/>
                    </a:cubicBezTo>
                    <a:cubicBezTo>
                      <a:pt x="40" y="128"/>
                      <a:pt x="0" y="248"/>
                      <a:pt x="0" y="320"/>
                    </a:cubicBezTo>
                    <a:cubicBezTo>
                      <a:pt x="0" y="392"/>
                      <a:pt x="48" y="472"/>
                      <a:pt x="96" y="512"/>
                    </a:cubicBezTo>
                    <a:cubicBezTo>
                      <a:pt x="144" y="552"/>
                      <a:pt x="208" y="568"/>
                      <a:pt x="288" y="560"/>
                    </a:cubicBezTo>
                    <a:cubicBezTo>
                      <a:pt x="368" y="552"/>
                      <a:pt x="528" y="520"/>
                      <a:pt x="576" y="464"/>
                    </a:cubicBezTo>
                    <a:cubicBezTo>
                      <a:pt x="624" y="408"/>
                      <a:pt x="600" y="296"/>
                      <a:pt x="576" y="224"/>
                    </a:cubicBezTo>
                    <a:cubicBezTo>
                      <a:pt x="552" y="152"/>
                      <a:pt x="472" y="64"/>
                      <a:pt x="432" y="32"/>
                    </a:cubicBezTo>
                    <a:cubicBezTo>
                      <a:pt x="392" y="0"/>
                      <a:pt x="392" y="24"/>
                      <a:pt x="336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400"/>
                  </a:gs>
                  <a:gs pos="100000">
                    <a:srgbClr val="FF972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48" name="Freeform 670"/>
              <p:cNvSpPr>
                <a:spLocks/>
              </p:cNvSpPr>
              <p:nvPr/>
            </p:nvSpPr>
            <p:spPr bwMode="auto">
              <a:xfrm>
                <a:off x="3580" y="3865"/>
                <a:ext cx="121" cy="3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56" y="3"/>
                  </a:cxn>
                  <a:cxn ang="0">
                    <a:pos x="120" y="27"/>
                  </a:cxn>
                  <a:cxn ang="0">
                    <a:pos x="48" y="35"/>
                  </a:cxn>
                  <a:cxn ang="0">
                    <a:pos x="0" y="11"/>
                  </a:cxn>
                </a:cxnLst>
                <a:rect l="0" t="0" r="r" b="b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</p:grpSp>
        <p:sp>
          <p:nvSpPr>
            <p:cNvPr id="143" name="Text Box 671"/>
            <p:cNvSpPr txBox="1">
              <a:spLocks noChangeArrowheads="1"/>
            </p:cNvSpPr>
            <p:nvPr/>
          </p:nvSpPr>
          <p:spPr bwMode="auto">
            <a:xfrm>
              <a:off x="2971" y="1344"/>
              <a:ext cx="38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>
                  <a:latin typeface="Georgia" pitchFamily="18" charset="0"/>
                </a:rPr>
                <a:t>67</a:t>
              </a:r>
            </a:p>
          </p:txBody>
        </p:sp>
      </p:grpSp>
      <p:grpSp>
        <p:nvGrpSpPr>
          <p:cNvPr id="105" name="Group 672"/>
          <p:cNvGrpSpPr>
            <a:grpSpLocks/>
          </p:cNvGrpSpPr>
          <p:nvPr/>
        </p:nvGrpSpPr>
        <p:grpSpPr bwMode="auto">
          <a:xfrm>
            <a:off x="2771775" y="3573463"/>
            <a:ext cx="803275" cy="1208087"/>
            <a:chOff x="2917" y="989"/>
            <a:chExt cx="506" cy="76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06" name="Group 673"/>
            <p:cNvGrpSpPr>
              <a:grpSpLocks/>
            </p:cNvGrpSpPr>
            <p:nvPr/>
          </p:nvGrpSpPr>
          <p:grpSpPr bwMode="auto">
            <a:xfrm>
              <a:off x="2917" y="989"/>
              <a:ext cx="506" cy="761"/>
              <a:chOff x="3173" y="2543"/>
              <a:chExt cx="1001" cy="1360"/>
            </a:xfrm>
          </p:grpSpPr>
          <p:sp>
            <p:nvSpPr>
              <p:cNvPr id="152" name="Freeform 674"/>
              <p:cNvSpPr>
                <a:spLocks/>
              </p:cNvSpPr>
              <p:nvPr/>
            </p:nvSpPr>
            <p:spPr bwMode="auto">
              <a:xfrm>
                <a:off x="3173" y="2767"/>
                <a:ext cx="1001" cy="1124"/>
              </a:xfrm>
              <a:custGeom>
                <a:avLst/>
                <a:gdLst/>
                <a:ahLst/>
                <a:cxnLst>
                  <a:cxn ang="0">
                    <a:pos x="623" y="37"/>
                  </a:cxn>
                  <a:cxn ang="0">
                    <a:pos x="551" y="45"/>
                  </a:cxn>
                  <a:cxn ang="0">
                    <a:pos x="535" y="5"/>
                  </a:cxn>
                  <a:cxn ang="0">
                    <a:pos x="379" y="65"/>
                  </a:cxn>
                  <a:cxn ang="0">
                    <a:pos x="263" y="301"/>
                  </a:cxn>
                  <a:cxn ang="0">
                    <a:pos x="143" y="525"/>
                  </a:cxn>
                  <a:cxn ang="0">
                    <a:pos x="7" y="845"/>
                  </a:cxn>
                  <a:cxn ang="0">
                    <a:pos x="183" y="1045"/>
                  </a:cxn>
                  <a:cxn ang="0">
                    <a:pos x="523" y="1121"/>
                  </a:cxn>
                  <a:cxn ang="0">
                    <a:pos x="847" y="1029"/>
                  </a:cxn>
                  <a:cxn ang="0">
                    <a:pos x="991" y="789"/>
                  </a:cxn>
                  <a:cxn ang="0">
                    <a:pos x="907" y="545"/>
                  </a:cxn>
                  <a:cxn ang="0">
                    <a:pos x="783" y="333"/>
                  </a:cxn>
                  <a:cxn ang="0">
                    <a:pos x="791" y="117"/>
                  </a:cxn>
                  <a:cxn ang="0">
                    <a:pos x="639" y="13"/>
                  </a:cxn>
                  <a:cxn ang="0">
                    <a:pos x="615" y="37"/>
                  </a:cxn>
                </a:cxnLst>
                <a:rect l="0" t="0" r="r" b="b"/>
                <a:pathLst>
                  <a:path w="1001" h="1124">
                    <a:moveTo>
                      <a:pt x="623" y="37"/>
                    </a:moveTo>
                    <a:cubicBezTo>
                      <a:pt x="611" y="38"/>
                      <a:pt x="566" y="50"/>
                      <a:pt x="551" y="45"/>
                    </a:cubicBezTo>
                    <a:cubicBezTo>
                      <a:pt x="536" y="40"/>
                      <a:pt x="564" y="2"/>
                      <a:pt x="535" y="5"/>
                    </a:cubicBezTo>
                    <a:cubicBezTo>
                      <a:pt x="506" y="8"/>
                      <a:pt x="424" y="16"/>
                      <a:pt x="379" y="65"/>
                    </a:cubicBezTo>
                    <a:cubicBezTo>
                      <a:pt x="334" y="114"/>
                      <a:pt x="302" y="224"/>
                      <a:pt x="263" y="301"/>
                    </a:cubicBezTo>
                    <a:cubicBezTo>
                      <a:pt x="224" y="378"/>
                      <a:pt x="186" y="434"/>
                      <a:pt x="143" y="525"/>
                    </a:cubicBezTo>
                    <a:cubicBezTo>
                      <a:pt x="100" y="616"/>
                      <a:pt x="0" y="758"/>
                      <a:pt x="7" y="845"/>
                    </a:cubicBezTo>
                    <a:cubicBezTo>
                      <a:pt x="14" y="932"/>
                      <a:pt x="97" y="999"/>
                      <a:pt x="183" y="1045"/>
                    </a:cubicBezTo>
                    <a:cubicBezTo>
                      <a:pt x="269" y="1091"/>
                      <a:pt x="412" y="1124"/>
                      <a:pt x="523" y="1121"/>
                    </a:cubicBezTo>
                    <a:cubicBezTo>
                      <a:pt x="634" y="1118"/>
                      <a:pt x="769" y="1084"/>
                      <a:pt x="847" y="1029"/>
                    </a:cubicBezTo>
                    <a:cubicBezTo>
                      <a:pt x="925" y="974"/>
                      <a:pt x="981" y="870"/>
                      <a:pt x="991" y="789"/>
                    </a:cubicBezTo>
                    <a:cubicBezTo>
                      <a:pt x="1001" y="708"/>
                      <a:pt x="942" y="621"/>
                      <a:pt x="907" y="545"/>
                    </a:cubicBezTo>
                    <a:cubicBezTo>
                      <a:pt x="872" y="469"/>
                      <a:pt x="802" y="404"/>
                      <a:pt x="783" y="333"/>
                    </a:cubicBezTo>
                    <a:cubicBezTo>
                      <a:pt x="764" y="262"/>
                      <a:pt x="815" y="170"/>
                      <a:pt x="791" y="117"/>
                    </a:cubicBezTo>
                    <a:cubicBezTo>
                      <a:pt x="767" y="64"/>
                      <a:pt x="668" y="26"/>
                      <a:pt x="639" y="13"/>
                    </a:cubicBezTo>
                    <a:cubicBezTo>
                      <a:pt x="610" y="0"/>
                      <a:pt x="620" y="32"/>
                      <a:pt x="615" y="37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53" name="Freeform 675"/>
              <p:cNvSpPr>
                <a:spLocks/>
              </p:cNvSpPr>
              <p:nvPr/>
            </p:nvSpPr>
            <p:spPr bwMode="auto">
              <a:xfrm>
                <a:off x="3723" y="2543"/>
                <a:ext cx="192" cy="294"/>
              </a:xfrm>
              <a:custGeom>
                <a:avLst/>
                <a:gdLst/>
                <a:ahLst/>
                <a:cxnLst>
                  <a:cxn ang="0">
                    <a:pos x="161" y="21"/>
                  </a:cxn>
                  <a:cxn ang="0">
                    <a:pos x="33" y="189"/>
                  </a:cxn>
                  <a:cxn ang="0">
                    <a:pos x="1" y="261"/>
                  </a:cxn>
                  <a:cxn ang="0">
                    <a:pos x="25" y="293"/>
                  </a:cxn>
                  <a:cxn ang="0">
                    <a:pos x="65" y="269"/>
                  </a:cxn>
                  <a:cxn ang="0">
                    <a:pos x="65" y="221"/>
                  </a:cxn>
                  <a:cxn ang="0">
                    <a:pos x="121" y="133"/>
                  </a:cxn>
                  <a:cxn ang="0">
                    <a:pos x="185" y="61"/>
                  </a:cxn>
                  <a:cxn ang="0">
                    <a:pos x="161" y="21"/>
                  </a:cxn>
                </a:cxnLst>
                <a:rect l="0" t="0" r="r" b="b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54" name="Freeform 676"/>
              <p:cNvSpPr>
                <a:spLocks/>
              </p:cNvSpPr>
              <p:nvPr/>
            </p:nvSpPr>
            <p:spPr bwMode="auto">
              <a:xfrm>
                <a:off x="3328" y="3158"/>
                <a:ext cx="835" cy="672"/>
              </a:xfrm>
              <a:custGeom>
                <a:avLst/>
                <a:gdLst/>
                <a:ahLst/>
                <a:cxnLst>
                  <a:cxn ang="0">
                    <a:pos x="490" y="48"/>
                  </a:cxn>
                  <a:cxn ang="0">
                    <a:pos x="68" y="310"/>
                  </a:cxn>
                  <a:cxn ang="0">
                    <a:pos x="84" y="558"/>
                  </a:cxn>
                  <a:cxn ang="0">
                    <a:pos x="231" y="616"/>
                  </a:cxn>
                  <a:cxn ang="0">
                    <a:pos x="428" y="670"/>
                  </a:cxn>
                  <a:cxn ang="0">
                    <a:pos x="668" y="630"/>
                  </a:cxn>
                  <a:cxn ang="0">
                    <a:pos x="748" y="559"/>
                  </a:cxn>
                  <a:cxn ang="0">
                    <a:pos x="820" y="326"/>
                  </a:cxn>
                  <a:cxn ang="0">
                    <a:pos x="660" y="46"/>
                  </a:cxn>
                  <a:cxn ang="0">
                    <a:pos x="490" y="48"/>
                  </a:cxn>
                </a:cxnLst>
                <a:rect l="0" t="0" r="r" b="b"/>
                <a:pathLst>
                  <a:path w="835" h="672">
                    <a:moveTo>
                      <a:pt x="490" y="48"/>
                    </a:moveTo>
                    <a:cubicBezTo>
                      <a:pt x="403" y="92"/>
                      <a:pt x="136" y="225"/>
                      <a:pt x="68" y="310"/>
                    </a:cubicBezTo>
                    <a:cubicBezTo>
                      <a:pt x="0" y="395"/>
                      <a:pt x="57" y="507"/>
                      <a:pt x="84" y="558"/>
                    </a:cubicBezTo>
                    <a:cubicBezTo>
                      <a:pt x="111" y="609"/>
                      <a:pt x="174" y="597"/>
                      <a:pt x="231" y="616"/>
                    </a:cubicBezTo>
                    <a:cubicBezTo>
                      <a:pt x="288" y="635"/>
                      <a:pt x="355" y="668"/>
                      <a:pt x="428" y="670"/>
                    </a:cubicBezTo>
                    <a:cubicBezTo>
                      <a:pt x="501" y="672"/>
                      <a:pt x="615" y="648"/>
                      <a:pt x="668" y="630"/>
                    </a:cubicBezTo>
                    <a:cubicBezTo>
                      <a:pt x="721" y="612"/>
                      <a:pt x="723" y="610"/>
                      <a:pt x="748" y="559"/>
                    </a:cubicBezTo>
                    <a:cubicBezTo>
                      <a:pt x="773" y="508"/>
                      <a:pt x="835" y="411"/>
                      <a:pt x="820" y="326"/>
                    </a:cubicBezTo>
                    <a:cubicBezTo>
                      <a:pt x="805" y="241"/>
                      <a:pt x="715" y="92"/>
                      <a:pt x="660" y="46"/>
                    </a:cubicBezTo>
                    <a:cubicBezTo>
                      <a:pt x="605" y="0"/>
                      <a:pt x="525" y="48"/>
                      <a:pt x="49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100000">
                    <a:srgbClr val="EAE4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55" name="Freeform 677"/>
              <p:cNvSpPr>
                <a:spLocks/>
              </p:cNvSpPr>
              <p:nvPr/>
            </p:nvSpPr>
            <p:spPr bwMode="auto">
              <a:xfrm>
                <a:off x="3648" y="3408"/>
                <a:ext cx="240" cy="144"/>
              </a:xfrm>
              <a:custGeom>
                <a:avLst/>
                <a:gdLst/>
                <a:ahLst/>
                <a:cxnLst>
                  <a:cxn ang="0">
                    <a:pos x="336" y="32"/>
                  </a:cxn>
                  <a:cxn ang="0">
                    <a:pos x="96" y="80"/>
                  </a:cxn>
                  <a:cxn ang="0">
                    <a:pos x="0" y="320"/>
                  </a:cxn>
                  <a:cxn ang="0">
                    <a:pos x="96" y="512"/>
                  </a:cxn>
                  <a:cxn ang="0">
                    <a:pos x="288" y="560"/>
                  </a:cxn>
                  <a:cxn ang="0">
                    <a:pos x="576" y="464"/>
                  </a:cxn>
                  <a:cxn ang="0">
                    <a:pos x="576" y="224"/>
                  </a:cxn>
                  <a:cxn ang="0">
                    <a:pos x="432" y="32"/>
                  </a:cxn>
                  <a:cxn ang="0">
                    <a:pos x="336" y="32"/>
                  </a:cxn>
                </a:cxnLst>
                <a:rect l="0" t="0" r="r" b="b"/>
                <a:pathLst>
                  <a:path w="624" h="568">
                    <a:moveTo>
                      <a:pt x="336" y="32"/>
                    </a:moveTo>
                    <a:cubicBezTo>
                      <a:pt x="280" y="40"/>
                      <a:pt x="152" y="32"/>
                      <a:pt x="96" y="80"/>
                    </a:cubicBezTo>
                    <a:cubicBezTo>
                      <a:pt x="40" y="128"/>
                      <a:pt x="0" y="248"/>
                      <a:pt x="0" y="320"/>
                    </a:cubicBezTo>
                    <a:cubicBezTo>
                      <a:pt x="0" y="392"/>
                      <a:pt x="48" y="472"/>
                      <a:pt x="96" y="512"/>
                    </a:cubicBezTo>
                    <a:cubicBezTo>
                      <a:pt x="144" y="552"/>
                      <a:pt x="208" y="568"/>
                      <a:pt x="288" y="560"/>
                    </a:cubicBezTo>
                    <a:cubicBezTo>
                      <a:pt x="368" y="552"/>
                      <a:pt x="528" y="520"/>
                      <a:pt x="576" y="464"/>
                    </a:cubicBezTo>
                    <a:cubicBezTo>
                      <a:pt x="624" y="408"/>
                      <a:pt x="600" y="296"/>
                      <a:pt x="576" y="224"/>
                    </a:cubicBezTo>
                    <a:cubicBezTo>
                      <a:pt x="552" y="152"/>
                      <a:pt x="472" y="64"/>
                      <a:pt x="432" y="32"/>
                    </a:cubicBezTo>
                    <a:cubicBezTo>
                      <a:pt x="392" y="0"/>
                      <a:pt x="392" y="24"/>
                      <a:pt x="336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400"/>
                  </a:gs>
                  <a:gs pos="100000">
                    <a:srgbClr val="FF972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56" name="Freeform 678"/>
              <p:cNvSpPr>
                <a:spLocks/>
              </p:cNvSpPr>
              <p:nvPr/>
            </p:nvSpPr>
            <p:spPr bwMode="auto">
              <a:xfrm>
                <a:off x="3580" y="3865"/>
                <a:ext cx="121" cy="3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56" y="3"/>
                  </a:cxn>
                  <a:cxn ang="0">
                    <a:pos x="120" y="27"/>
                  </a:cxn>
                  <a:cxn ang="0">
                    <a:pos x="48" y="35"/>
                  </a:cxn>
                  <a:cxn ang="0">
                    <a:pos x="0" y="11"/>
                  </a:cxn>
                </a:cxnLst>
                <a:rect l="0" t="0" r="r" b="b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</p:grpSp>
        <p:sp>
          <p:nvSpPr>
            <p:cNvPr id="151" name="Text Box 679"/>
            <p:cNvSpPr txBox="1">
              <a:spLocks noChangeArrowheads="1"/>
            </p:cNvSpPr>
            <p:nvPr/>
          </p:nvSpPr>
          <p:spPr bwMode="auto">
            <a:xfrm>
              <a:off x="2971" y="1344"/>
              <a:ext cx="39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r>
                <a:rPr lang="ru-RU" sz="2800" b="1" dirty="0">
                  <a:latin typeface="Georgia" pitchFamily="18" charset="0"/>
                </a:rPr>
                <a:t>45</a:t>
              </a:r>
            </a:p>
          </p:txBody>
        </p:sp>
      </p:grpSp>
      <p:grpSp>
        <p:nvGrpSpPr>
          <p:cNvPr id="114" name="Group 680"/>
          <p:cNvGrpSpPr>
            <a:grpSpLocks/>
          </p:cNvGrpSpPr>
          <p:nvPr/>
        </p:nvGrpSpPr>
        <p:grpSpPr bwMode="auto">
          <a:xfrm>
            <a:off x="971550" y="1196975"/>
            <a:ext cx="803275" cy="1208088"/>
            <a:chOff x="2917" y="989"/>
            <a:chExt cx="506" cy="761"/>
          </a:xfrm>
        </p:grpSpPr>
        <p:grpSp>
          <p:nvGrpSpPr>
            <p:cNvPr id="117" name="Group 681"/>
            <p:cNvGrpSpPr>
              <a:grpSpLocks/>
            </p:cNvGrpSpPr>
            <p:nvPr/>
          </p:nvGrpSpPr>
          <p:grpSpPr bwMode="auto">
            <a:xfrm>
              <a:off x="2917" y="989"/>
              <a:ext cx="506" cy="761"/>
              <a:chOff x="3173" y="2543"/>
              <a:chExt cx="1001" cy="1360"/>
            </a:xfrm>
          </p:grpSpPr>
          <p:sp>
            <p:nvSpPr>
              <p:cNvPr id="160" name="Freeform 682"/>
              <p:cNvSpPr>
                <a:spLocks/>
              </p:cNvSpPr>
              <p:nvPr/>
            </p:nvSpPr>
            <p:spPr bwMode="auto">
              <a:xfrm>
                <a:off x="3173" y="2767"/>
                <a:ext cx="1001" cy="1124"/>
              </a:xfrm>
              <a:custGeom>
                <a:avLst/>
                <a:gdLst/>
                <a:ahLst/>
                <a:cxnLst>
                  <a:cxn ang="0">
                    <a:pos x="623" y="37"/>
                  </a:cxn>
                  <a:cxn ang="0">
                    <a:pos x="551" y="45"/>
                  </a:cxn>
                  <a:cxn ang="0">
                    <a:pos x="535" y="5"/>
                  </a:cxn>
                  <a:cxn ang="0">
                    <a:pos x="379" y="65"/>
                  </a:cxn>
                  <a:cxn ang="0">
                    <a:pos x="263" y="301"/>
                  </a:cxn>
                  <a:cxn ang="0">
                    <a:pos x="143" y="525"/>
                  </a:cxn>
                  <a:cxn ang="0">
                    <a:pos x="7" y="845"/>
                  </a:cxn>
                  <a:cxn ang="0">
                    <a:pos x="183" y="1045"/>
                  </a:cxn>
                  <a:cxn ang="0">
                    <a:pos x="523" y="1121"/>
                  </a:cxn>
                  <a:cxn ang="0">
                    <a:pos x="847" y="1029"/>
                  </a:cxn>
                  <a:cxn ang="0">
                    <a:pos x="991" y="789"/>
                  </a:cxn>
                  <a:cxn ang="0">
                    <a:pos x="907" y="545"/>
                  </a:cxn>
                  <a:cxn ang="0">
                    <a:pos x="783" y="333"/>
                  </a:cxn>
                  <a:cxn ang="0">
                    <a:pos x="791" y="117"/>
                  </a:cxn>
                  <a:cxn ang="0">
                    <a:pos x="639" y="13"/>
                  </a:cxn>
                  <a:cxn ang="0">
                    <a:pos x="615" y="37"/>
                  </a:cxn>
                </a:cxnLst>
                <a:rect l="0" t="0" r="r" b="b"/>
                <a:pathLst>
                  <a:path w="1001" h="1124">
                    <a:moveTo>
                      <a:pt x="623" y="37"/>
                    </a:moveTo>
                    <a:cubicBezTo>
                      <a:pt x="611" y="38"/>
                      <a:pt x="566" y="50"/>
                      <a:pt x="551" y="45"/>
                    </a:cubicBezTo>
                    <a:cubicBezTo>
                      <a:pt x="536" y="40"/>
                      <a:pt x="564" y="2"/>
                      <a:pt x="535" y="5"/>
                    </a:cubicBezTo>
                    <a:cubicBezTo>
                      <a:pt x="506" y="8"/>
                      <a:pt x="424" y="16"/>
                      <a:pt x="379" y="65"/>
                    </a:cubicBezTo>
                    <a:cubicBezTo>
                      <a:pt x="334" y="114"/>
                      <a:pt x="302" y="224"/>
                      <a:pt x="263" y="301"/>
                    </a:cubicBezTo>
                    <a:cubicBezTo>
                      <a:pt x="224" y="378"/>
                      <a:pt x="186" y="434"/>
                      <a:pt x="143" y="525"/>
                    </a:cubicBezTo>
                    <a:cubicBezTo>
                      <a:pt x="100" y="616"/>
                      <a:pt x="0" y="758"/>
                      <a:pt x="7" y="845"/>
                    </a:cubicBezTo>
                    <a:cubicBezTo>
                      <a:pt x="14" y="932"/>
                      <a:pt x="97" y="999"/>
                      <a:pt x="183" y="1045"/>
                    </a:cubicBezTo>
                    <a:cubicBezTo>
                      <a:pt x="269" y="1091"/>
                      <a:pt x="412" y="1124"/>
                      <a:pt x="523" y="1121"/>
                    </a:cubicBezTo>
                    <a:cubicBezTo>
                      <a:pt x="634" y="1118"/>
                      <a:pt x="769" y="1084"/>
                      <a:pt x="847" y="1029"/>
                    </a:cubicBezTo>
                    <a:cubicBezTo>
                      <a:pt x="925" y="974"/>
                      <a:pt x="981" y="870"/>
                      <a:pt x="991" y="789"/>
                    </a:cubicBezTo>
                    <a:cubicBezTo>
                      <a:pt x="1001" y="708"/>
                      <a:pt x="942" y="621"/>
                      <a:pt x="907" y="545"/>
                    </a:cubicBezTo>
                    <a:cubicBezTo>
                      <a:pt x="872" y="469"/>
                      <a:pt x="802" y="404"/>
                      <a:pt x="783" y="333"/>
                    </a:cubicBezTo>
                    <a:cubicBezTo>
                      <a:pt x="764" y="262"/>
                      <a:pt x="815" y="170"/>
                      <a:pt x="791" y="117"/>
                    </a:cubicBezTo>
                    <a:cubicBezTo>
                      <a:pt x="767" y="64"/>
                      <a:pt x="668" y="26"/>
                      <a:pt x="639" y="13"/>
                    </a:cubicBezTo>
                    <a:cubicBezTo>
                      <a:pt x="610" y="0"/>
                      <a:pt x="620" y="32"/>
                      <a:pt x="615" y="37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61" name="Freeform 683"/>
              <p:cNvSpPr>
                <a:spLocks/>
              </p:cNvSpPr>
              <p:nvPr/>
            </p:nvSpPr>
            <p:spPr bwMode="auto">
              <a:xfrm>
                <a:off x="3723" y="2543"/>
                <a:ext cx="192" cy="294"/>
              </a:xfrm>
              <a:custGeom>
                <a:avLst/>
                <a:gdLst/>
                <a:ahLst/>
                <a:cxnLst>
                  <a:cxn ang="0">
                    <a:pos x="161" y="21"/>
                  </a:cxn>
                  <a:cxn ang="0">
                    <a:pos x="33" y="189"/>
                  </a:cxn>
                  <a:cxn ang="0">
                    <a:pos x="1" y="261"/>
                  </a:cxn>
                  <a:cxn ang="0">
                    <a:pos x="25" y="293"/>
                  </a:cxn>
                  <a:cxn ang="0">
                    <a:pos x="65" y="269"/>
                  </a:cxn>
                  <a:cxn ang="0">
                    <a:pos x="65" y="221"/>
                  </a:cxn>
                  <a:cxn ang="0">
                    <a:pos x="121" y="133"/>
                  </a:cxn>
                  <a:cxn ang="0">
                    <a:pos x="185" y="61"/>
                  </a:cxn>
                  <a:cxn ang="0">
                    <a:pos x="161" y="21"/>
                  </a:cxn>
                </a:cxnLst>
                <a:rect l="0" t="0" r="r" b="b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62" name="Freeform 684"/>
              <p:cNvSpPr>
                <a:spLocks/>
              </p:cNvSpPr>
              <p:nvPr/>
            </p:nvSpPr>
            <p:spPr bwMode="auto">
              <a:xfrm>
                <a:off x="3328" y="3158"/>
                <a:ext cx="835" cy="672"/>
              </a:xfrm>
              <a:custGeom>
                <a:avLst/>
                <a:gdLst/>
                <a:ahLst/>
                <a:cxnLst>
                  <a:cxn ang="0">
                    <a:pos x="490" y="48"/>
                  </a:cxn>
                  <a:cxn ang="0">
                    <a:pos x="68" y="310"/>
                  </a:cxn>
                  <a:cxn ang="0">
                    <a:pos x="84" y="558"/>
                  </a:cxn>
                  <a:cxn ang="0">
                    <a:pos x="231" y="616"/>
                  </a:cxn>
                  <a:cxn ang="0">
                    <a:pos x="428" y="670"/>
                  </a:cxn>
                  <a:cxn ang="0">
                    <a:pos x="668" y="630"/>
                  </a:cxn>
                  <a:cxn ang="0">
                    <a:pos x="748" y="559"/>
                  </a:cxn>
                  <a:cxn ang="0">
                    <a:pos x="820" y="326"/>
                  </a:cxn>
                  <a:cxn ang="0">
                    <a:pos x="660" y="46"/>
                  </a:cxn>
                  <a:cxn ang="0">
                    <a:pos x="490" y="48"/>
                  </a:cxn>
                </a:cxnLst>
                <a:rect l="0" t="0" r="r" b="b"/>
                <a:pathLst>
                  <a:path w="835" h="672">
                    <a:moveTo>
                      <a:pt x="490" y="48"/>
                    </a:moveTo>
                    <a:cubicBezTo>
                      <a:pt x="403" y="92"/>
                      <a:pt x="136" y="225"/>
                      <a:pt x="68" y="310"/>
                    </a:cubicBezTo>
                    <a:cubicBezTo>
                      <a:pt x="0" y="395"/>
                      <a:pt x="57" y="507"/>
                      <a:pt x="84" y="558"/>
                    </a:cubicBezTo>
                    <a:cubicBezTo>
                      <a:pt x="111" y="609"/>
                      <a:pt x="174" y="597"/>
                      <a:pt x="231" y="616"/>
                    </a:cubicBezTo>
                    <a:cubicBezTo>
                      <a:pt x="288" y="635"/>
                      <a:pt x="355" y="668"/>
                      <a:pt x="428" y="670"/>
                    </a:cubicBezTo>
                    <a:cubicBezTo>
                      <a:pt x="501" y="672"/>
                      <a:pt x="615" y="648"/>
                      <a:pt x="668" y="630"/>
                    </a:cubicBezTo>
                    <a:cubicBezTo>
                      <a:pt x="721" y="612"/>
                      <a:pt x="723" y="610"/>
                      <a:pt x="748" y="559"/>
                    </a:cubicBezTo>
                    <a:cubicBezTo>
                      <a:pt x="773" y="508"/>
                      <a:pt x="835" y="411"/>
                      <a:pt x="820" y="326"/>
                    </a:cubicBezTo>
                    <a:cubicBezTo>
                      <a:pt x="805" y="241"/>
                      <a:pt x="715" y="92"/>
                      <a:pt x="660" y="46"/>
                    </a:cubicBezTo>
                    <a:cubicBezTo>
                      <a:pt x="605" y="0"/>
                      <a:pt x="525" y="48"/>
                      <a:pt x="49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100000">
                    <a:srgbClr val="EAE4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63" name="Freeform 685"/>
              <p:cNvSpPr>
                <a:spLocks/>
              </p:cNvSpPr>
              <p:nvPr/>
            </p:nvSpPr>
            <p:spPr bwMode="auto">
              <a:xfrm>
                <a:off x="3648" y="3408"/>
                <a:ext cx="240" cy="144"/>
              </a:xfrm>
              <a:custGeom>
                <a:avLst/>
                <a:gdLst/>
                <a:ahLst/>
                <a:cxnLst>
                  <a:cxn ang="0">
                    <a:pos x="336" y="32"/>
                  </a:cxn>
                  <a:cxn ang="0">
                    <a:pos x="96" y="80"/>
                  </a:cxn>
                  <a:cxn ang="0">
                    <a:pos x="0" y="320"/>
                  </a:cxn>
                  <a:cxn ang="0">
                    <a:pos x="96" y="512"/>
                  </a:cxn>
                  <a:cxn ang="0">
                    <a:pos x="288" y="560"/>
                  </a:cxn>
                  <a:cxn ang="0">
                    <a:pos x="576" y="464"/>
                  </a:cxn>
                  <a:cxn ang="0">
                    <a:pos x="576" y="224"/>
                  </a:cxn>
                  <a:cxn ang="0">
                    <a:pos x="432" y="32"/>
                  </a:cxn>
                  <a:cxn ang="0">
                    <a:pos x="336" y="32"/>
                  </a:cxn>
                </a:cxnLst>
                <a:rect l="0" t="0" r="r" b="b"/>
                <a:pathLst>
                  <a:path w="624" h="568">
                    <a:moveTo>
                      <a:pt x="336" y="32"/>
                    </a:moveTo>
                    <a:cubicBezTo>
                      <a:pt x="280" y="40"/>
                      <a:pt x="152" y="32"/>
                      <a:pt x="96" y="80"/>
                    </a:cubicBezTo>
                    <a:cubicBezTo>
                      <a:pt x="40" y="128"/>
                      <a:pt x="0" y="248"/>
                      <a:pt x="0" y="320"/>
                    </a:cubicBezTo>
                    <a:cubicBezTo>
                      <a:pt x="0" y="392"/>
                      <a:pt x="48" y="472"/>
                      <a:pt x="96" y="512"/>
                    </a:cubicBezTo>
                    <a:cubicBezTo>
                      <a:pt x="144" y="552"/>
                      <a:pt x="208" y="568"/>
                      <a:pt x="288" y="560"/>
                    </a:cubicBezTo>
                    <a:cubicBezTo>
                      <a:pt x="368" y="552"/>
                      <a:pt x="528" y="520"/>
                      <a:pt x="576" y="464"/>
                    </a:cubicBezTo>
                    <a:cubicBezTo>
                      <a:pt x="624" y="408"/>
                      <a:pt x="600" y="296"/>
                      <a:pt x="576" y="224"/>
                    </a:cubicBezTo>
                    <a:cubicBezTo>
                      <a:pt x="552" y="152"/>
                      <a:pt x="472" y="64"/>
                      <a:pt x="432" y="32"/>
                    </a:cubicBezTo>
                    <a:cubicBezTo>
                      <a:pt x="392" y="0"/>
                      <a:pt x="392" y="24"/>
                      <a:pt x="336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400"/>
                  </a:gs>
                  <a:gs pos="100000">
                    <a:srgbClr val="FF972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64" name="Freeform 686"/>
              <p:cNvSpPr>
                <a:spLocks/>
              </p:cNvSpPr>
              <p:nvPr/>
            </p:nvSpPr>
            <p:spPr bwMode="auto">
              <a:xfrm>
                <a:off x="3580" y="3865"/>
                <a:ext cx="121" cy="3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56" y="3"/>
                  </a:cxn>
                  <a:cxn ang="0">
                    <a:pos x="120" y="27"/>
                  </a:cxn>
                  <a:cxn ang="0">
                    <a:pos x="48" y="35"/>
                  </a:cxn>
                  <a:cxn ang="0">
                    <a:pos x="0" y="11"/>
                  </a:cxn>
                </a:cxnLst>
                <a:rect l="0" t="0" r="r" b="b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</p:grpSp>
        <p:sp>
          <p:nvSpPr>
            <p:cNvPr id="159" name="Text Box 687"/>
            <p:cNvSpPr txBox="1">
              <a:spLocks noChangeArrowheads="1"/>
            </p:cNvSpPr>
            <p:nvPr/>
          </p:nvSpPr>
          <p:spPr bwMode="auto">
            <a:xfrm>
              <a:off x="2971" y="1344"/>
              <a:ext cx="37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>
                  <a:latin typeface="Georgia" pitchFamily="18" charset="0"/>
                </a:rPr>
                <a:t>91</a:t>
              </a:r>
            </a:p>
          </p:txBody>
        </p:sp>
      </p:grpSp>
      <p:grpSp>
        <p:nvGrpSpPr>
          <p:cNvPr id="118" name="Group 688"/>
          <p:cNvGrpSpPr>
            <a:grpSpLocks/>
          </p:cNvGrpSpPr>
          <p:nvPr/>
        </p:nvGrpSpPr>
        <p:grpSpPr bwMode="auto">
          <a:xfrm>
            <a:off x="2987675" y="1484313"/>
            <a:ext cx="803275" cy="1208087"/>
            <a:chOff x="2917" y="989"/>
            <a:chExt cx="506" cy="76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25" name="Group 689"/>
            <p:cNvGrpSpPr>
              <a:grpSpLocks/>
            </p:cNvGrpSpPr>
            <p:nvPr/>
          </p:nvGrpSpPr>
          <p:grpSpPr bwMode="auto">
            <a:xfrm>
              <a:off x="2917" y="989"/>
              <a:ext cx="506" cy="761"/>
              <a:chOff x="3173" y="2543"/>
              <a:chExt cx="1001" cy="1360"/>
            </a:xfrm>
          </p:grpSpPr>
          <p:sp>
            <p:nvSpPr>
              <p:cNvPr id="168" name="Freeform 690"/>
              <p:cNvSpPr>
                <a:spLocks/>
              </p:cNvSpPr>
              <p:nvPr/>
            </p:nvSpPr>
            <p:spPr bwMode="auto">
              <a:xfrm>
                <a:off x="3173" y="2767"/>
                <a:ext cx="1001" cy="1124"/>
              </a:xfrm>
              <a:custGeom>
                <a:avLst/>
                <a:gdLst/>
                <a:ahLst/>
                <a:cxnLst>
                  <a:cxn ang="0">
                    <a:pos x="623" y="37"/>
                  </a:cxn>
                  <a:cxn ang="0">
                    <a:pos x="551" y="45"/>
                  </a:cxn>
                  <a:cxn ang="0">
                    <a:pos x="535" y="5"/>
                  </a:cxn>
                  <a:cxn ang="0">
                    <a:pos x="379" y="65"/>
                  </a:cxn>
                  <a:cxn ang="0">
                    <a:pos x="263" y="301"/>
                  </a:cxn>
                  <a:cxn ang="0">
                    <a:pos x="143" y="525"/>
                  </a:cxn>
                  <a:cxn ang="0">
                    <a:pos x="7" y="845"/>
                  </a:cxn>
                  <a:cxn ang="0">
                    <a:pos x="183" y="1045"/>
                  </a:cxn>
                  <a:cxn ang="0">
                    <a:pos x="523" y="1121"/>
                  </a:cxn>
                  <a:cxn ang="0">
                    <a:pos x="847" y="1029"/>
                  </a:cxn>
                  <a:cxn ang="0">
                    <a:pos x="991" y="789"/>
                  </a:cxn>
                  <a:cxn ang="0">
                    <a:pos x="907" y="545"/>
                  </a:cxn>
                  <a:cxn ang="0">
                    <a:pos x="783" y="333"/>
                  </a:cxn>
                  <a:cxn ang="0">
                    <a:pos x="791" y="117"/>
                  </a:cxn>
                  <a:cxn ang="0">
                    <a:pos x="639" y="13"/>
                  </a:cxn>
                  <a:cxn ang="0">
                    <a:pos x="615" y="37"/>
                  </a:cxn>
                </a:cxnLst>
                <a:rect l="0" t="0" r="r" b="b"/>
                <a:pathLst>
                  <a:path w="1001" h="1124">
                    <a:moveTo>
                      <a:pt x="623" y="37"/>
                    </a:moveTo>
                    <a:cubicBezTo>
                      <a:pt x="611" y="38"/>
                      <a:pt x="566" y="50"/>
                      <a:pt x="551" y="45"/>
                    </a:cubicBezTo>
                    <a:cubicBezTo>
                      <a:pt x="536" y="40"/>
                      <a:pt x="564" y="2"/>
                      <a:pt x="535" y="5"/>
                    </a:cubicBezTo>
                    <a:cubicBezTo>
                      <a:pt x="506" y="8"/>
                      <a:pt x="424" y="16"/>
                      <a:pt x="379" y="65"/>
                    </a:cubicBezTo>
                    <a:cubicBezTo>
                      <a:pt x="334" y="114"/>
                      <a:pt x="302" y="224"/>
                      <a:pt x="263" y="301"/>
                    </a:cubicBezTo>
                    <a:cubicBezTo>
                      <a:pt x="224" y="378"/>
                      <a:pt x="186" y="434"/>
                      <a:pt x="143" y="525"/>
                    </a:cubicBezTo>
                    <a:cubicBezTo>
                      <a:pt x="100" y="616"/>
                      <a:pt x="0" y="758"/>
                      <a:pt x="7" y="845"/>
                    </a:cubicBezTo>
                    <a:cubicBezTo>
                      <a:pt x="14" y="932"/>
                      <a:pt x="97" y="999"/>
                      <a:pt x="183" y="1045"/>
                    </a:cubicBezTo>
                    <a:cubicBezTo>
                      <a:pt x="269" y="1091"/>
                      <a:pt x="412" y="1124"/>
                      <a:pt x="523" y="1121"/>
                    </a:cubicBezTo>
                    <a:cubicBezTo>
                      <a:pt x="634" y="1118"/>
                      <a:pt x="769" y="1084"/>
                      <a:pt x="847" y="1029"/>
                    </a:cubicBezTo>
                    <a:cubicBezTo>
                      <a:pt x="925" y="974"/>
                      <a:pt x="981" y="870"/>
                      <a:pt x="991" y="789"/>
                    </a:cubicBezTo>
                    <a:cubicBezTo>
                      <a:pt x="1001" y="708"/>
                      <a:pt x="942" y="621"/>
                      <a:pt x="907" y="545"/>
                    </a:cubicBezTo>
                    <a:cubicBezTo>
                      <a:pt x="872" y="469"/>
                      <a:pt x="802" y="404"/>
                      <a:pt x="783" y="333"/>
                    </a:cubicBezTo>
                    <a:cubicBezTo>
                      <a:pt x="764" y="262"/>
                      <a:pt x="815" y="170"/>
                      <a:pt x="791" y="117"/>
                    </a:cubicBezTo>
                    <a:cubicBezTo>
                      <a:pt x="767" y="64"/>
                      <a:pt x="668" y="26"/>
                      <a:pt x="639" y="13"/>
                    </a:cubicBezTo>
                    <a:cubicBezTo>
                      <a:pt x="610" y="0"/>
                      <a:pt x="620" y="32"/>
                      <a:pt x="615" y="37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69" name="Freeform 691"/>
              <p:cNvSpPr>
                <a:spLocks/>
              </p:cNvSpPr>
              <p:nvPr/>
            </p:nvSpPr>
            <p:spPr bwMode="auto">
              <a:xfrm>
                <a:off x="3723" y="2543"/>
                <a:ext cx="192" cy="294"/>
              </a:xfrm>
              <a:custGeom>
                <a:avLst/>
                <a:gdLst/>
                <a:ahLst/>
                <a:cxnLst>
                  <a:cxn ang="0">
                    <a:pos x="161" y="21"/>
                  </a:cxn>
                  <a:cxn ang="0">
                    <a:pos x="33" y="189"/>
                  </a:cxn>
                  <a:cxn ang="0">
                    <a:pos x="1" y="261"/>
                  </a:cxn>
                  <a:cxn ang="0">
                    <a:pos x="25" y="293"/>
                  </a:cxn>
                  <a:cxn ang="0">
                    <a:pos x="65" y="269"/>
                  </a:cxn>
                  <a:cxn ang="0">
                    <a:pos x="65" y="221"/>
                  </a:cxn>
                  <a:cxn ang="0">
                    <a:pos x="121" y="133"/>
                  </a:cxn>
                  <a:cxn ang="0">
                    <a:pos x="185" y="61"/>
                  </a:cxn>
                  <a:cxn ang="0">
                    <a:pos x="161" y="21"/>
                  </a:cxn>
                </a:cxnLst>
                <a:rect l="0" t="0" r="r" b="b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70" name="Freeform 692"/>
              <p:cNvSpPr>
                <a:spLocks/>
              </p:cNvSpPr>
              <p:nvPr/>
            </p:nvSpPr>
            <p:spPr bwMode="auto">
              <a:xfrm>
                <a:off x="3328" y="3158"/>
                <a:ext cx="835" cy="672"/>
              </a:xfrm>
              <a:custGeom>
                <a:avLst/>
                <a:gdLst/>
                <a:ahLst/>
                <a:cxnLst>
                  <a:cxn ang="0">
                    <a:pos x="490" y="48"/>
                  </a:cxn>
                  <a:cxn ang="0">
                    <a:pos x="68" y="310"/>
                  </a:cxn>
                  <a:cxn ang="0">
                    <a:pos x="84" y="558"/>
                  </a:cxn>
                  <a:cxn ang="0">
                    <a:pos x="231" y="616"/>
                  </a:cxn>
                  <a:cxn ang="0">
                    <a:pos x="428" y="670"/>
                  </a:cxn>
                  <a:cxn ang="0">
                    <a:pos x="668" y="630"/>
                  </a:cxn>
                  <a:cxn ang="0">
                    <a:pos x="748" y="559"/>
                  </a:cxn>
                  <a:cxn ang="0">
                    <a:pos x="820" y="326"/>
                  </a:cxn>
                  <a:cxn ang="0">
                    <a:pos x="660" y="46"/>
                  </a:cxn>
                  <a:cxn ang="0">
                    <a:pos x="490" y="48"/>
                  </a:cxn>
                </a:cxnLst>
                <a:rect l="0" t="0" r="r" b="b"/>
                <a:pathLst>
                  <a:path w="835" h="672">
                    <a:moveTo>
                      <a:pt x="490" y="48"/>
                    </a:moveTo>
                    <a:cubicBezTo>
                      <a:pt x="403" y="92"/>
                      <a:pt x="136" y="225"/>
                      <a:pt x="68" y="310"/>
                    </a:cubicBezTo>
                    <a:cubicBezTo>
                      <a:pt x="0" y="395"/>
                      <a:pt x="57" y="507"/>
                      <a:pt x="84" y="558"/>
                    </a:cubicBezTo>
                    <a:cubicBezTo>
                      <a:pt x="111" y="609"/>
                      <a:pt x="174" y="597"/>
                      <a:pt x="231" y="616"/>
                    </a:cubicBezTo>
                    <a:cubicBezTo>
                      <a:pt x="288" y="635"/>
                      <a:pt x="355" y="668"/>
                      <a:pt x="428" y="670"/>
                    </a:cubicBezTo>
                    <a:cubicBezTo>
                      <a:pt x="501" y="672"/>
                      <a:pt x="615" y="648"/>
                      <a:pt x="668" y="630"/>
                    </a:cubicBezTo>
                    <a:cubicBezTo>
                      <a:pt x="721" y="612"/>
                      <a:pt x="723" y="610"/>
                      <a:pt x="748" y="559"/>
                    </a:cubicBezTo>
                    <a:cubicBezTo>
                      <a:pt x="773" y="508"/>
                      <a:pt x="835" y="411"/>
                      <a:pt x="820" y="326"/>
                    </a:cubicBezTo>
                    <a:cubicBezTo>
                      <a:pt x="805" y="241"/>
                      <a:pt x="715" y="92"/>
                      <a:pt x="660" y="46"/>
                    </a:cubicBezTo>
                    <a:cubicBezTo>
                      <a:pt x="605" y="0"/>
                      <a:pt x="525" y="48"/>
                      <a:pt x="49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100000">
                    <a:srgbClr val="EAE4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71" name="Freeform 693"/>
              <p:cNvSpPr>
                <a:spLocks/>
              </p:cNvSpPr>
              <p:nvPr/>
            </p:nvSpPr>
            <p:spPr bwMode="auto">
              <a:xfrm>
                <a:off x="3648" y="3408"/>
                <a:ext cx="240" cy="144"/>
              </a:xfrm>
              <a:custGeom>
                <a:avLst/>
                <a:gdLst/>
                <a:ahLst/>
                <a:cxnLst>
                  <a:cxn ang="0">
                    <a:pos x="336" y="32"/>
                  </a:cxn>
                  <a:cxn ang="0">
                    <a:pos x="96" y="80"/>
                  </a:cxn>
                  <a:cxn ang="0">
                    <a:pos x="0" y="320"/>
                  </a:cxn>
                  <a:cxn ang="0">
                    <a:pos x="96" y="512"/>
                  </a:cxn>
                  <a:cxn ang="0">
                    <a:pos x="288" y="560"/>
                  </a:cxn>
                  <a:cxn ang="0">
                    <a:pos x="576" y="464"/>
                  </a:cxn>
                  <a:cxn ang="0">
                    <a:pos x="576" y="224"/>
                  </a:cxn>
                  <a:cxn ang="0">
                    <a:pos x="432" y="32"/>
                  </a:cxn>
                  <a:cxn ang="0">
                    <a:pos x="336" y="32"/>
                  </a:cxn>
                </a:cxnLst>
                <a:rect l="0" t="0" r="r" b="b"/>
                <a:pathLst>
                  <a:path w="624" h="568">
                    <a:moveTo>
                      <a:pt x="336" y="32"/>
                    </a:moveTo>
                    <a:cubicBezTo>
                      <a:pt x="280" y="40"/>
                      <a:pt x="152" y="32"/>
                      <a:pt x="96" y="80"/>
                    </a:cubicBezTo>
                    <a:cubicBezTo>
                      <a:pt x="40" y="128"/>
                      <a:pt x="0" y="248"/>
                      <a:pt x="0" y="320"/>
                    </a:cubicBezTo>
                    <a:cubicBezTo>
                      <a:pt x="0" y="392"/>
                      <a:pt x="48" y="472"/>
                      <a:pt x="96" y="512"/>
                    </a:cubicBezTo>
                    <a:cubicBezTo>
                      <a:pt x="144" y="552"/>
                      <a:pt x="208" y="568"/>
                      <a:pt x="288" y="560"/>
                    </a:cubicBezTo>
                    <a:cubicBezTo>
                      <a:pt x="368" y="552"/>
                      <a:pt x="528" y="520"/>
                      <a:pt x="576" y="464"/>
                    </a:cubicBezTo>
                    <a:cubicBezTo>
                      <a:pt x="624" y="408"/>
                      <a:pt x="600" y="296"/>
                      <a:pt x="576" y="224"/>
                    </a:cubicBezTo>
                    <a:cubicBezTo>
                      <a:pt x="552" y="152"/>
                      <a:pt x="472" y="64"/>
                      <a:pt x="432" y="32"/>
                    </a:cubicBezTo>
                    <a:cubicBezTo>
                      <a:pt x="392" y="0"/>
                      <a:pt x="392" y="24"/>
                      <a:pt x="336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400"/>
                  </a:gs>
                  <a:gs pos="100000">
                    <a:srgbClr val="FF972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72" name="Freeform 694"/>
              <p:cNvSpPr>
                <a:spLocks/>
              </p:cNvSpPr>
              <p:nvPr/>
            </p:nvSpPr>
            <p:spPr bwMode="auto">
              <a:xfrm>
                <a:off x="3580" y="3865"/>
                <a:ext cx="121" cy="3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56" y="3"/>
                  </a:cxn>
                  <a:cxn ang="0">
                    <a:pos x="120" y="27"/>
                  </a:cxn>
                  <a:cxn ang="0">
                    <a:pos x="48" y="35"/>
                  </a:cxn>
                  <a:cxn ang="0">
                    <a:pos x="0" y="11"/>
                  </a:cxn>
                </a:cxnLst>
                <a:rect l="0" t="0" r="r" b="b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</p:grpSp>
        <p:sp>
          <p:nvSpPr>
            <p:cNvPr id="167" name="Text Box 695"/>
            <p:cNvSpPr txBox="1">
              <a:spLocks noChangeArrowheads="1"/>
            </p:cNvSpPr>
            <p:nvPr/>
          </p:nvSpPr>
          <p:spPr bwMode="auto">
            <a:xfrm>
              <a:off x="2971" y="1344"/>
              <a:ext cx="35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r>
                <a:rPr lang="ru-RU" sz="2800" b="1">
                  <a:latin typeface="Georgia" pitchFamily="18" charset="0"/>
                </a:rPr>
                <a:t>17</a:t>
              </a:r>
            </a:p>
          </p:txBody>
        </p:sp>
      </p:grpSp>
      <p:grpSp>
        <p:nvGrpSpPr>
          <p:cNvPr id="126" name="Group 101"/>
          <p:cNvGrpSpPr>
            <a:grpSpLocks/>
          </p:cNvGrpSpPr>
          <p:nvPr/>
        </p:nvGrpSpPr>
        <p:grpSpPr bwMode="auto">
          <a:xfrm rot="-18077413">
            <a:off x="2288381" y="672307"/>
            <a:ext cx="1106487" cy="571500"/>
            <a:chOff x="2506" y="1584"/>
            <a:chExt cx="419" cy="247"/>
          </a:xfrm>
        </p:grpSpPr>
        <p:sp>
          <p:nvSpPr>
            <p:cNvPr id="174" name="Freeform 102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48" y="48"/>
                </a:cxn>
                <a:cxn ang="0">
                  <a:pos x="144" y="0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b="1">
                <a:latin typeface="Georgia" pitchFamily="18" charset="0"/>
              </a:endParaRPr>
            </a:p>
          </p:txBody>
        </p:sp>
        <p:grpSp>
          <p:nvGrpSpPr>
            <p:cNvPr id="133" name="Group 103"/>
            <p:cNvGrpSpPr>
              <a:grpSpLocks/>
            </p:cNvGrpSpPr>
            <p:nvPr/>
          </p:nvGrpSpPr>
          <p:grpSpPr bwMode="auto">
            <a:xfrm rot="-23852377">
              <a:off x="2509" y="1656"/>
              <a:ext cx="353" cy="180"/>
              <a:chOff x="3144" y="3204"/>
              <a:chExt cx="867" cy="623"/>
            </a:xfrm>
          </p:grpSpPr>
          <p:grpSp>
            <p:nvGrpSpPr>
              <p:cNvPr id="134" name="Group 104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82" name="Freeform 105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/>
                  <a:ahLst/>
                  <a:cxnLst>
                    <a:cxn ang="0">
                      <a:pos x="848" y="300"/>
                    </a:cxn>
                    <a:cxn ang="0">
                      <a:pos x="704" y="76"/>
                    </a:cxn>
                    <a:cxn ang="0">
                      <a:pos x="576" y="4"/>
                    </a:cxn>
                    <a:cxn ang="0">
                      <a:pos x="376" y="52"/>
                    </a:cxn>
                    <a:cxn ang="0">
                      <a:pos x="0" y="308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b="1">
                    <a:latin typeface="Georgia" pitchFamily="18" charset="0"/>
                  </a:endParaRPr>
                </a:p>
              </p:txBody>
            </p:sp>
            <p:sp>
              <p:nvSpPr>
                <p:cNvPr id="183" name="Freeform 106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/>
                  <a:ahLst/>
                  <a:cxnLst>
                    <a:cxn ang="0">
                      <a:pos x="0" y="92"/>
                    </a:cxn>
                    <a:cxn ang="0">
                      <a:pos x="552" y="380"/>
                    </a:cxn>
                    <a:cxn ang="0">
                      <a:pos x="832" y="252"/>
                    </a:cxn>
                    <a:cxn ang="0">
                      <a:pos x="760" y="28"/>
                    </a:cxn>
                    <a:cxn ang="0">
                      <a:pos x="232" y="84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b="1">
                    <a:latin typeface="Georgia" pitchFamily="18" charset="0"/>
                  </a:endParaRPr>
                </a:p>
              </p:txBody>
            </p:sp>
          </p:grpSp>
          <p:sp>
            <p:nvSpPr>
              <p:cNvPr id="177" name="Freeform 107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78" name="Freeform 108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79" name="Freeform 109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64" y="120"/>
                  </a:cxn>
                  <a:cxn ang="0">
                    <a:pos x="0" y="184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80" name="Freeform 110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48"/>
                  </a:cxn>
                  <a:cxn ang="0">
                    <a:pos x="112" y="144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81" name="Freeform 111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72"/>
                  </a:cxn>
                  <a:cxn ang="0">
                    <a:pos x="120" y="160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</p:grpSp>
      </p:grpSp>
      <p:grpSp>
        <p:nvGrpSpPr>
          <p:cNvPr id="141" name="Group 697"/>
          <p:cNvGrpSpPr>
            <a:grpSpLocks/>
          </p:cNvGrpSpPr>
          <p:nvPr/>
        </p:nvGrpSpPr>
        <p:grpSpPr bwMode="auto">
          <a:xfrm rot="-18077413">
            <a:off x="1208881" y="1032669"/>
            <a:ext cx="1106488" cy="571500"/>
            <a:chOff x="2506" y="1584"/>
            <a:chExt cx="419" cy="247"/>
          </a:xfrm>
        </p:grpSpPr>
        <p:sp>
          <p:nvSpPr>
            <p:cNvPr id="185" name="Freeform 698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48" y="48"/>
                </a:cxn>
                <a:cxn ang="0">
                  <a:pos x="144" y="0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b="1">
                <a:latin typeface="Georgia" pitchFamily="18" charset="0"/>
              </a:endParaRPr>
            </a:p>
          </p:txBody>
        </p:sp>
        <p:grpSp>
          <p:nvGrpSpPr>
            <p:cNvPr id="142" name="Group 699"/>
            <p:cNvGrpSpPr>
              <a:grpSpLocks/>
            </p:cNvGrpSpPr>
            <p:nvPr/>
          </p:nvGrpSpPr>
          <p:grpSpPr bwMode="auto">
            <a:xfrm rot="-23852377">
              <a:off x="2509" y="1656"/>
              <a:ext cx="353" cy="180"/>
              <a:chOff x="3144" y="3204"/>
              <a:chExt cx="867" cy="623"/>
            </a:xfrm>
          </p:grpSpPr>
          <p:grpSp>
            <p:nvGrpSpPr>
              <p:cNvPr id="149" name="Group 700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93" name="Freeform 701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/>
                  <a:ahLst/>
                  <a:cxnLst>
                    <a:cxn ang="0">
                      <a:pos x="848" y="300"/>
                    </a:cxn>
                    <a:cxn ang="0">
                      <a:pos x="704" y="76"/>
                    </a:cxn>
                    <a:cxn ang="0">
                      <a:pos x="576" y="4"/>
                    </a:cxn>
                    <a:cxn ang="0">
                      <a:pos x="376" y="52"/>
                    </a:cxn>
                    <a:cxn ang="0">
                      <a:pos x="0" y="308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b="1">
                    <a:latin typeface="Georgia" pitchFamily="18" charset="0"/>
                  </a:endParaRPr>
                </a:p>
              </p:txBody>
            </p:sp>
            <p:sp>
              <p:nvSpPr>
                <p:cNvPr id="194" name="Freeform 702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/>
                  <a:ahLst/>
                  <a:cxnLst>
                    <a:cxn ang="0">
                      <a:pos x="0" y="92"/>
                    </a:cxn>
                    <a:cxn ang="0">
                      <a:pos x="552" y="380"/>
                    </a:cxn>
                    <a:cxn ang="0">
                      <a:pos x="832" y="252"/>
                    </a:cxn>
                    <a:cxn ang="0">
                      <a:pos x="760" y="28"/>
                    </a:cxn>
                    <a:cxn ang="0">
                      <a:pos x="232" y="84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b="1">
                    <a:latin typeface="Georgia" pitchFamily="18" charset="0"/>
                  </a:endParaRPr>
                </a:p>
              </p:txBody>
            </p:sp>
          </p:grpSp>
          <p:sp>
            <p:nvSpPr>
              <p:cNvPr id="188" name="Freeform 703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89" name="Freeform 704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90" name="Freeform 705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64" y="120"/>
                  </a:cxn>
                  <a:cxn ang="0">
                    <a:pos x="0" y="184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91" name="Freeform 706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48"/>
                  </a:cxn>
                  <a:cxn ang="0">
                    <a:pos x="112" y="144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192" name="Freeform 707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72"/>
                  </a:cxn>
                  <a:cxn ang="0">
                    <a:pos x="120" y="160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</p:grpSp>
      </p:grpSp>
      <p:grpSp>
        <p:nvGrpSpPr>
          <p:cNvPr id="150" name="Group 708"/>
          <p:cNvGrpSpPr>
            <a:grpSpLocks/>
          </p:cNvGrpSpPr>
          <p:nvPr/>
        </p:nvGrpSpPr>
        <p:grpSpPr bwMode="auto">
          <a:xfrm rot="21215766" flipH="1">
            <a:off x="2916238" y="1125538"/>
            <a:ext cx="1106487" cy="571500"/>
            <a:chOff x="2506" y="1584"/>
            <a:chExt cx="419" cy="247"/>
          </a:xfrm>
        </p:grpSpPr>
        <p:sp>
          <p:nvSpPr>
            <p:cNvPr id="196" name="Freeform 709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48" y="48"/>
                </a:cxn>
                <a:cxn ang="0">
                  <a:pos x="144" y="0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b="1">
                <a:latin typeface="Georgia" pitchFamily="18" charset="0"/>
              </a:endParaRPr>
            </a:p>
          </p:txBody>
        </p:sp>
        <p:grpSp>
          <p:nvGrpSpPr>
            <p:cNvPr id="157" name="Group 710"/>
            <p:cNvGrpSpPr>
              <a:grpSpLocks/>
            </p:cNvGrpSpPr>
            <p:nvPr/>
          </p:nvGrpSpPr>
          <p:grpSpPr bwMode="auto">
            <a:xfrm rot="-23852377">
              <a:off x="2509" y="1656"/>
              <a:ext cx="353" cy="180"/>
              <a:chOff x="3144" y="3204"/>
              <a:chExt cx="867" cy="623"/>
            </a:xfrm>
          </p:grpSpPr>
          <p:grpSp>
            <p:nvGrpSpPr>
              <p:cNvPr id="158" name="Group 711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204" name="Freeform 712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/>
                  <a:ahLst/>
                  <a:cxnLst>
                    <a:cxn ang="0">
                      <a:pos x="848" y="300"/>
                    </a:cxn>
                    <a:cxn ang="0">
                      <a:pos x="704" y="76"/>
                    </a:cxn>
                    <a:cxn ang="0">
                      <a:pos x="576" y="4"/>
                    </a:cxn>
                    <a:cxn ang="0">
                      <a:pos x="376" y="52"/>
                    </a:cxn>
                    <a:cxn ang="0">
                      <a:pos x="0" y="308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b="1">
                    <a:latin typeface="Georgia" pitchFamily="18" charset="0"/>
                  </a:endParaRPr>
                </a:p>
              </p:txBody>
            </p:sp>
            <p:sp>
              <p:nvSpPr>
                <p:cNvPr id="205" name="Freeform 713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/>
                  <a:ahLst/>
                  <a:cxnLst>
                    <a:cxn ang="0">
                      <a:pos x="0" y="92"/>
                    </a:cxn>
                    <a:cxn ang="0">
                      <a:pos x="552" y="380"/>
                    </a:cxn>
                    <a:cxn ang="0">
                      <a:pos x="832" y="252"/>
                    </a:cxn>
                    <a:cxn ang="0">
                      <a:pos x="760" y="28"/>
                    </a:cxn>
                    <a:cxn ang="0">
                      <a:pos x="232" y="84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b="1">
                    <a:latin typeface="Georgia" pitchFamily="18" charset="0"/>
                  </a:endParaRPr>
                </a:p>
              </p:txBody>
            </p:sp>
          </p:grpSp>
          <p:sp>
            <p:nvSpPr>
              <p:cNvPr id="199" name="Freeform 714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200" name="Freeform 715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201" name="Freeform 716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64" y="120"/>
                  </a:cxn>
                  <a:cxn ang="0">
                    <a:pos x="0" y="184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202" name="Freeform 717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48"/>
                  </a:cxn>
                  <a:cxn ang="0">
                    <a:pos x="112" y="144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203" name="Freeform 718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72"/>
                  </a:cxn>
                  <a:cxn ang="0">
                    <a:pos x="120" y="160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</p:grpSp>
      </p:grpSp>
      <p:grpSp>
        <p:nvGrpSpPr>
          <p:cNvPr id="165" name="Group 719"/>
          <p:cNvGrpSpPr>
            <a:grpSpLocks/>
          </p:cNvGrpSpPr>
          <p:nvPr/>
        </p:nvGrpSpPr>
        <p:grpSpPr bwMode="auto">
          <a:xfrm rot="21215766" flipH="1">
            <a:off x="1908175" y="1989138"/>
            <a:ext cx="1106488" cy="571500"/>
            <a:chOff x="2506" y="1584"/>
            <a:chExt cx="419" cy="247"/>
          </a:xfrm>
        </p:grpSpPr>
        <p:sp>
          <p:nvSpPr>
            <p:cNvPr id="207" name="Freeform 720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48" y="48"/>
                </a:cxn>
                <a:cxn ang="0">
                  <a:pos x="144" y="0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b="1">
                <a:latin typeface="Georgia" pitchFamily="18" charset="0"/>
              </a:endParaRPr>
            </a:p>
          </p:txBody>
        </p:sp>
        <p:grpSp>
          <p:nvGrpSpPr>
            <p:cNvPr id="166" name="Group 721"/>
            <p:cNvGrpSpPr>
              <a:grpSpLocks/>
            </p:cNvGrpSpPr>
            <p:nvPr/>
          </p:nvGrpSpPr>
          <p:grpSpPr bwMode="auto">
            <a:xfrm rot="-23852377">
              <a:off x="2509" y="1656"/>
              <a:ext cx="353" cy="180"/>
              <a:chOff x="3144" y="3204"/>
              <a:chExt cx="867" cy="623"/>
            </a:xfrm>
          </p:grpSpPr>
          <p:grpSp>
            <p:nvGrpSpPr>
              <p:cNvPr id="173" name="Group 722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215" name="Freeform 723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/>
                  <a:ahLst/>
                  <a:cxnLst>
                    <a:cxn ang="0">
                      <a:pos x="848" y="300"/>
                    </a:cxn>
                    <a:cxn ang="0">
                      <a:pos x="704" y="76"/>
                    </a:cxn>
                    <a:cxn ang="0">
                      <a:pos x="576" y="4"/>
                    </a:cxn>
                    <a:cxn ang="0">
                      <a:pos x="376" y="52"/>
                    </a:cxn>
                    <a:cxn ang="0">
                      <a:pos x="0" y="308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b="1">
                    <a:latin typeface="Georgia" pitchFamily="18" charset="0"/>
                  </a:endParaRPr>
                </a:p>
              </p:txBody>
            </p:sp>
            <p:sp>
              <p:nvSpPr>
                <p:cNvPr id="216" name="Freeform 724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/>
                  <a:ahLst/>
                  <a:cxnLst>
                    <a:cxn ang="0">
                      <a:pos x="0" y="92"/>
                    </a:cxn>
                    <a:cxn ang="0">
                      <a:pos x="552" y="380"/>
                    </a:cxn>
                    <a:cxn ang="0">
                      <a:pos x="832" y="252"/>
                    </a:cxn>
                    <a:cxn ang="0">
                      <a:pos x="760" y="28"/>
                    </a:cxn>
                    <a:cxn ang="0">
                      <a:pos x="232" y="84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b="1">
                    <a:latin typeface="Georgia" pitchFamily="18" charset="0"/>
                  </a:endParaRPr>
                </a:p>
              </p:txBody>
            </p:sp>
          </p:grpSp>
          <p:sp>
            <p:nvSpPr>
              <p:cNvPr id="210" name="Freeform 725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211" name="Freeform 726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212" name="Freeform 727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64" y="120"/>
                  </a:cxn>
                  <a:cxn ang="0">
                    <a:pos x="0" y="184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213" name="Freeform 728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48"/>
                  </a:cxn>
                  <a:cxn ang="0">
                    <a:pos x="112" y="144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214" name="Freeform 729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72"/>
                  </a:cxn>
                  <a:cxn ang="0">
                    <a:pos x="120" y="160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</p:grpSp>
      </p:grpSp>
      <p:grpSp>
        <p:nvGrpSpPr>
          <p:cNvPr id="175" name="Group 730"/>
          <p:cNvGrpSpPr>
            <a:grpSpLocks/>
          </p:cNvGrpSpPr>
          <p:nvPr/>
        </p:nvGrpSpPr>
        <p:grpSpPr bwMode="auto">
          <a:xfrm rot="21215766" flipH="1">
            <a:off x="1403350" y="3573463"/>
            <a:ext cx="1106488" cy="571500"/>
            <a:chOff x="2506" y="1584"/>
            <a:chExt cx="419" cy="247"/>
          </a:xfrm>
        </p:grpSpPr>
        <p:sp>
          <p:nvSpPr>
            <p:cNvPr id="218" name="Freeform 731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48" y="48"/>
                </a:cxn>
                <a:cxn ang="0">
                  <a:pos x="144" y="0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 b="1">
                <a:latin typeface="Georgia" pitchFamily="18" charset="0"/>
              </a:endParaRPr>
            </a:p>
          </p:txBody>
        </p:sp>
        <p:grpSp>
          <p:nvGrpSpPr>
            <p:cNvPr id="176" name="Group 732"/>
            <p:cNvGrpSpPr>
              <a:grpSpLocks/>
            </p:cNvGrpSpPr>
            <p:nvPr/>
          </p:nvGrpSpPr>
          <p:grpSpPr bwMode="auto">
            <a:xfrm rot="-23852377">
              <a:off x="2509" y="1656"/>
              <a:ext cx="353" cy="180"/>
              <a:chOff x="3144" y="3204"/>
              <a:chExt cx="867" cy="623"/>
            </a:xfrm>
          </p:grpSpPr>
          <p:grpSp>
            <p:nvGrpSpPr>
              <p:cNvPr id="184" name="Group 733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226" name="Freeform 734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/>
                  <a:ahLst/>
                  <a:cxnLst>
                    <a:cxn ang="0">
                      <a:pos x="848" y="300"/>
                    </a:cxn>
                    <a:cxn ang="0">
                      <a:pos x="704" y="76"/>
                    </a:cxn>
                    <a:cxn ang="0">
                      <a:pos x="576" y="4"/>
                    </a:cxn>
                    <a:cxn ang="0">
                      <a:pos x="376" y="52"/>
                    </a:cxn>
                    <a:cxn ang="0">
                      <a:pos x="0" y="308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b="1">
                    <a:latin typeface="Georgia" pitchFamily="18" charset="0"/>
                  </a:endParaRPr>
                </a:p>
              </p:txBody>
            </p:sp>
            <p:sp>
              <p:nvSpPr>
                <p:cNvPr id="227" name="Freeform 735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/>
                  <a:ahLst/>
                  <a:cxnLst>
                    <a:cxn ang="0">
                      <a:pos x="0" y="92"/>
                    </a:cxn>
                    <a:cxn ang="0">
                      <a:pos x="552" y="380"/>
                    </a:cxn>
                    <a:cxn ang="0">
                      <a:pos x="832" y="252"/>
                    </a:cxn>
                    <a:cxn ang="0">
                      <a:pos x="760" y="28"/>
                    </a:cxn>
                    <a:cxn ang="0">
                      <a:pos x="232" y="84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b="1">
                    <a:latin typeface="Georgia" pitchFamily="18" charset="0"/>
                  </a:endParaRPr>
                </a:p>
              </p:txBody>
            </p:sp>
          </p:grpSp>
          <p:sp>
            <p:nvSpPr>
              <p:cNvPr id="221" name="Freeform 736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222" name="Freeform 737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160"/>
                  </a:cxn>
                  <a:cxn ang="0">
                    <a:pos x="0" y="288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223" name="Freeform 738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64" y="120"/>
                  </a:cxn>
                  <a:cxn ang="0">
                    <a:pos x="0" y="184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224" name="Freeform 739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48"/>
                  </a:cxn>
                  <a:cxn ang="0">
                    <a:pos x="112" y="144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225" name="Freeform 740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72"/>
                  </a:cxn>
                  <a:cxn ang="0">
                    <a:pos x="120" y="160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</p:grpSp>
      </p:grpSp>
      <p:sp>
        <p:nvSpPr>
          <p:cNvPr id="228" name="Text Box 742"/>
          <p:cNvSpPr txBox="1">
            <a:spLocks noChangeArrowheads="1"/>
          </p:cNvSpPr>
          <p:nvPr/>
        </p:nvSpPr>
        <p:spPr bwMode="auto">
          <a:xfrm>
            <a:off x="4932363" y="981075"/>
            <a:ext cx="4021137" cy="919401"/>
          </a:xfrm>
          <a:prstGeom prst="wedgeRoundRectCallout">
            <a:avLst>
              <a:gd name="adj1" fmla="val 34489"/>
              <a:gd name="adj2" fmla="val 251021"/>
              <a:gd name="adj3" fmla="val 16667"/>
            </a:avLst>
          </a:prstGeom>
          <a:ln w="38100">
            <a:solidFill>
              <a:srgbClr val="000066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dirty="0">
                <a:latin typeface="Georgia" pitchFamily="18" charset="0"/>
              </a:rPr>
              <a:t>Найди числа, которые делятся на </a:t>
            </a:r>
            <a:r>
              <a:rPr lang="ru-RU" sz="2400" b="1" dirty="0" smtClean="0">
                <a:latin typeface="Georgia" pitchFamily="18" charset="0"/>
              </a:rPr>
              <a:t>2.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229" name="Text Box 743"/>
          <p:cNvSpPr txBox="1">
            <a:spLocks noChangeArrowheads="1"/>
          </p:cNvSpPr>
          <p:nvPr/>
        </p:nvSpPr>
        <p:spPr bwMode="auto">
          <a:xfrm>
            <a:off x="4427538" y="333375"/>
            <a:ext cx="39741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9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Собери УРОЖАЙ</a:t>
            </a:r>
          </a:p>
        </p:txBody>
      </p:sp>
      <p:grpSp>
        <p:nvGrpSpPr>
          <p:cNvPr id="186" name="Group 744"/>
          <p:cNvGrpSpPr>
            <a:grpSpLocks/>
          </p:cNvGrpSpPr>
          <p:nvPr/>
        </p:nvGrpSpPr>
        <p:grpSpPr bwMode="auto">
          <a:xfrm>
            <a:off x="468313" y="3213100"/>
            <a:ext cx="844549" cy="1152525"/>
            <a:chOff x="476" y="1434"/>
            <a:chExt cx="532" cy="726"/>
          </a:xfrm>
        </p:grpSpPr>
        <p:grpSp>
          <p:nvGrpSpPr>
            <p:cNvPr id="187" name="Group 745"/>
            <p:cNvGrpSpPr>
              <a:grpSpLocks/>
            </p:cNvGrpSpPr>
            <p:nvPr/>
          </p:nvGrpSpPr>
          <p:grpSpPr bwMode="auto">
            <a:xfrm>
              <a:off x="476" y="1434"/>
              <a:ext cx="499" cy="726"/>
              <a:chOff x="3173" y="2543"/>
              <a:chExt cx="1001" cy="1360"/>
            </a:xfrm>
          </p:grpSpPr>
          <p:sp>
            <p:nvSpPr>
              <p:cNvPr id="233" name="Freeform 746"/>
              <p:cNvSpPr>
                <a:spLocks/>
              </p:cNvSpPr>
              <p:nvPr/>
            </p:nvSpPr>
            <p:spPr bwMode="auto">
              <a:xfrm>
                <a:off x="3173" y="2767"/>
                <a:ext cx="1001" cy="1124"/>
              </a:xfrm>
              <a:custGeom>
                <a:avLst/>
                <a:gdLst/>
                <a:ahLst/>
                <a:cxnLst>
                  <a:cxn ang="0">
                    <a:pos x="623" y="37"/>
                  </a:cxn>
                  <a:cxn ang="0">
                    <a:pos x="551" y="45"/>
                  </a:cxn>
                  <a:cxn ang="0">
                    <a:pos x="535" y="5"/>
                  </a:cxn>
                  <a:cxn ang="0">
                    <a:pos x="379" y="65"/>
                  </a:cxn>
                  <a:cxn ang="0">
                    <a:pos x="263" y="301"/>
                  </a:cxn>
                  <a:cxn ang="0">
                    <a:pos x="143" y="525"/>
                  </a:cxn>
                  <a:cxn ang="0">
                    <a:pos x="7" y="845"/>
                  </a:cxn>
                  <a:cxn ang="0">
                    <a:pos x="183" y="1045"/>
                  </a:cxn>
                  <a:cxn ang="0">
                    <a:pos x="523" y="1121"/>
                  </a:cxn>
                  <a:cxn ang="0">
                    <a:pos x="847" y="1029"/>
                  </a:cxn>
                  <a:cxn ang="0">
                    <a:pos x="991" y="789"/>
                  </a:cxn>
                  <a:cxn ang="0">
                    <a:pos x="907" y="545"/>
                  </a:cxn>
                  <a:cxn ang="0">
                    <a:pos x="783" y="333"/>
                  </a:cxn>
                  <a:cxn ang="0">
                    <a:pos x="791" y="117"/>
                  </a:cxn>
                  <a:cxn ang="0">
                    <a:pos x="639" y="13"/>
                  </a:cxn>
                  <a:cxn ang="0">
                    <a:pos x="615" y="37"/>
                  </a:cxn>
                </a:cxnLst>
                <a:rect l="0" t="0" r="r" b="b"/>
                <a:pathLst>
                  <a:path w="1001" h="1124">
                    <a:moveTo>
                      <a:pt x="623" y="37"/>
                    </a:moveTo>
                    <a:cubicBezTo>
                      <a:pt x="611" y="38"/>
                      <a:pt x="566" y="50"/>
                      <a:pt x="551" y="45"/>
                    </a:cubicBezTo>
                    <a:cubicBezTo>
                      <a:pt x="536" y="40"/>
                      <a:pt x="564" y="2"/>
                      <a:pt x="535" y="5"/>
                    </a:cubicBezTo>
                    <a:cubicBezTo>
                      <a:pt x="506" y="8"/>
                      <a:pt x="424" y="16"/>
                      <a:pt x="379" y="65"/>
                    </a:cubicBezTo>
                    <a:cubicBezTo>
                      <a:pt x="334" y="114"/>
                      <a:pt x="302" y="224"/>
                      <a:pt x="263" y="301"/>
                    </a:cubicBezTo>
                    <a:cubicBezTo>
                      <a:pt x="224" y="378"/>
                      <a:pt x="186" y="434"/>
                      <a:pt x="143" y="525"/>
                    </a:cubicBezTo>
                    <a:cubicBezTo>
                      <a:pt x="100" y="616"/>
                      <a:pt x="0" y="758"/>
                      <a:pt x="7" y="845"/>
                    </a:cubicBezTo>
                    <a:cubicBezTo>
                      <a:pt x="14" y="932"/>
                      <a:pt x="97" y="999"/>
                      <a:pt x="183" y="1045"/>
                    </a:cubicBezTo>
                    <a:cubicBezTo>
                      <a:pt x="269" y="1091"/>
                      <a:pt x="412" y="1124"/>
                      <a:pt x="523" y="1121"/>
                    </a:cubicBezTo>
                    <a:cubicBezTo>
                      <a:pt x="634" y="1118"/>
                      <a:pt x="769" y="1084"/>
                      <a:pt x="847" y="1029"/>
                    </a:cubicBezTo>
                    <a:cubicBezTo>
                      <a:pt x="925" y="974"/>
                      <a:pt x="981" y="870"/>
                      <a:pt x="991" y="789"/>
                    </a:cubicBezTo>
                    <a:cubicBezTo>
                      <a:pt x="1001" y="708"/>
                      <a:pt x="942" y="621"/>
                      <a:pt x="907" y="545"/>
                    </a:cubicBezTo>
                    <a:cubicBezTo>
                      <a:pt x="872" y="469"/>
                      <a:pt x="802" y="404"/>
                      <a:pt x="783" y="333"/>
                    </a:cubicBezTo>
                    <a:cubicBezTo>
                      <a:pt x="764" y="262"/>
                      <a:pt x="815" y="170"/>
                      <a:pt x="791" y="117"/>
                    </a:cubicBezTo>
                    <a:cubicBezTo>
                      <a:pt x="767" y="64"/>
                      <a:pt x="668" y="26"/>
                      <a:pt x="639" y="13"/>
                    </a:cubicBezTo>
                    <a:cubicBezTo>
                      <a:pt x="610" y="0"/>
                      <a:pt x="620" y="32"/>
                      <a:pt x="615" y="37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234" name="Freeform 747"/>
              <p:cNvSpPr>
                <a:spLocks/>
              </p:cNvSpPr>
              <p:nvPr/>
            </p:nvSpPr>
            <p:spPr bwMode="auto">
              <a:xfrm>
                <a:off x="3723" y="2543"/>
                <a:ext cx="192" cy="294"/>
              </a:xfrm>
              <a:custGeom>
                <a:avLst/>
                <a:gdLst/>
                <a:ahLst/>
                <a:cxnLst>
                  <a:cxn ang="0">
                    <a:pos x="161" y="21"/>
                  </a:cxn>
                  <a:cxn ang="0">
                    <a:pos x="33" y="189"/>
                  </a:cxn>
                  <a:cxn ang="0">
                    <a:pos x="1" y="261"/>
                  </a:cxn>
                  <a:cxn ang="0">
                    <a:pos x="25" y="293"/>
                  </a:cxn>
                  <a:cxn ang="0">
                    <a:pos x="65" y="269"/>
                  </a:cxn>
                  <a:cxn ang="0">
                    <a:pos x="65" y="221"/>
                  </a:cxn>
                  <a:cxn ang="0">
                    <a:pos x="121" y="133"/>
                  </a:cxn>
                  <a:cxn ang="0">
                    <a:pos x="185" y="61"/>
                  </a:cxn>
                  <a:cxn ang="0">
                    <a:pos x="161" y="21"/>
                  </a:cxn>
                </a:cxnLst>
                <a:rect l="0" t="0" r="r" b="b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235" name="Freeform 748"/>
              <p:cNvSpPr>
                <a:spLocks/>
              </p:cNvSpPr>
              <p:nvPr/>
            </p:nvSpPr>
            <p:spPr bwMode="auto">
              <a:xfrm>
                <a:off x="3328" y="3158"/>
                <a:ext cx="835" cy="672"/>
              </a:xfrm>
              <a:custGeom>
                <a:avLst/>
                <a:gdLst/>
                <a:ahLst/>
                <a:cxnLst>
                  <a:cxn ang="0">
                    <a:pos x="490" y="48"/>
                  </a:cxn>
                  <a:cxn ang="0">
                    <a:pos x="68" y="310"/>
                  </a:cxn>
                  <a:cxn ang="0">
                    <a:pos x="84" y="558"/>
                  </a:cxn>
                  <a:cxn ang="0">
                    <a:pos x="231" y="616"/>
                  </a:cxn>
                  <a:cxn ang="0">
                    <a:pos x="428" y="670"/>
                  </a:cxn>
                  <a:cxn ang="0">
                    <a:pos x="668" y="630"/>
                  </a:cxn>
                  <a:cxn ang="0">
                    <a:pos x="748" y="559"/>
                  </a:cxn>
                  <a:cxn ang="0">
                    <a:pos x="820" y="326"/>
                  </a:cxn>
                  <a:cxn ang="0">
                    <a:pos x="660" y="46"/>
                  </a:cxn>
                  <a:cxn ang="0">
                    <a:pos x="490" y="48"/>
                  </a:cxn>
                </a:cxnLst>
                <a:rect l="0" t="0" r="r" b="b"/>
                <a:pathLst>
                  <a:path w="835" h="672">
                    <a:moveTo>
                      <a:pt x="490" y="48"/>
                    </a:moveTo>
                    <a:cubicBezTo>
                      <a:pt x="403" y="92"/>
                      <a:pt x="136" y="225"/>
                      <a:pt x="68" y="310"/>
                    </a:cubicBezTo>
                    <a:cubicBezTo>
                      <a:pt x="0" y="395"/>
                      <a:pt x="57" y="507"/>
                      <a:pt x="84" y="558"/>
                    </a:cubicBezTo>
                    <a:cubicBezTo>
                      <a:pt x="111" y="609"/>
                      <a:pt x="174" y="597"/>
                      <a:pt x="231" y="616"/>
                    </a:cubicBezTo>
                    <a:cubicBezTo>
                      <a:pt x="288" y="635"/>
                      <a:pt x="355" y="668"/>
                      <a:pt x="428" y="670"/>
                    </a:cubicBezTo>
                    <a:cubicBezTo>
                      <a:pt x="501" y="672"/>
                      <a:pt x="615" y="648"/>
                      <a:pt x="668" y="630"/>
                    </a:cubicBezTo>
                    <a:cubicBezTo>
                      <a:pt x="721" y="612"/>
                      <a:pt x="723" y="610"/>
                      <a:pt x="748" y="559"/>
                    </a:cubicBezTo>
                    <a:cubicBezTo>
                      <a:pt x="773" y="508"/>
                      <a:pt x="835" y="411"/>
                      <a:pt x="820" y="326"/>
                    </a:cubicBezTo>
                    <a:cubicBezTo>
                      <a:pt x="805" y="241"/>
                      <a:pt x="715" y="92"/>
                      <a:pt x="660" y="46"/>
                    </a:cubicBezTo>
                    <a:cubicBezTo>
                      <a:pt x="605" y="0"/>
                      <a:pt x="525" y="48"/>
                      <a:pt x="49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100000">
                    <a:srgbClr val="EAE4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236" name="Freeform 749"/>
              <p:cNvSpPr>
                <a:spLocks/>
              </p:cNvSpPr>
              <p:nvPr/>
            </p:nvSpPr>
            <p:spPr bwMode="auto">
              <a:xfrm>
                <a:off x="3648" y="3408"/>
                <a:ext cx="240" cy="144"/>
              </a:xfrm>
              <a:custGeom>
                <a:avLst/>
                <a:gdLst/>
                <a:ahLst/>
                <a:cxnLst>
                  <a:cxn ang="0">
                    <a:pos x="336" y="32"/>
                  </a:cxn>
                  <a:cxn ang="0">
                    <a:pos x="96" y="80"/>
                  </a:cxn>
                  <a:cxn ang="0">
                    <a:pos x="0" y="320"/>
                  </a:cxn>
                  <a:cxn ang="0">
                    <a:pos x="96" y="512"/>
                  </a:cxn>
                  <a:cxn ang="0">
                    <a:pos x="288" y="560"/>
                  </a:cxn>
                  <a:cxn ang="0">
                    <a:pos x="576" y="464"/>
                  </a:cxn>
                  <a:cxn ang="0">
                    <a:pos x="576" y="224"/>
                  </a:cxn>
                  <a:cxn ang="0">
                    <a:pos x="432" y="32"/>
                  </a:cxn>
                  <a:cxn ang="0">
                    <a:pos x="336" y="32"/>
                  </a:cxn>
                </a:cxnLst>
                <a:rect l="0" t="0" r="r" b="b"/>
                <a:pathLst>
                  <a:path w="624" h="568">
                    <a:moveTo>
                      <a:pt x="336" y="32"/>
                    </a:moveTo>
                    <a:cubicBezTo>
                      <a:pt x="280" y="40"/>
                      <a:pt x="152" y="32"/>
                      <a:pt x="96" y="80"/>
                    </a:cubicBezTo>
                    <a:cubicBezTo>
                      <a:pt x="40" y="128"/>
                      <a:pt x="0" y="248"/>
                      <a:pt x="0" y="320"/>
                    </a:cubicBezTo>
                    <a:cubicBezTo>
                      <a:pt x="0" y="392"/>
                      <a:pt x="48" y="472"/>
                      <a:pt x="96" y="512"/>
                    </a:cubicBezTo>
                    <a:cubicBezTo>
                      <a:pt x="144" y="552"/>
                      <a:pt x="208" y="568"/>
                      <a:pt x="288" y="560"/>
                    </a:cubicBezTo>
                    <a:cubicBezTo>
                      <a:pt x="368" y="552"/>
                      <a:pt x="528" y="520"/>
                      <a:pt x="576" y="464"/>
                    </a:cubicBezTo>
                    <a:cubicBezTo>
                      <a:pt x="624" y="408"/>
                      <a:pt x="600" y="296"/>
                      <a:pt x="576" y="224"/>
                    </a:cubicBezTo>
                    <a:cubicBezTo>
                      <a:pt x="552" y="152"/>
                      <a:pt x="472" y="64"/>
                      <a:pt x="432" y="32"/>
                    </a:cubicBezTo>
                    <a:cubicBezTo>
                      <a:pt x="392" y="0"/>
                      <a:pt x="392" y="24"/>
                      <a:pt x="336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400"/>
                  </a:gs>
                  <a:gs pos="100000">
                    <a:srgbClr val="FF972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237" name="Freeform 750"/>
              <p:cNvSpPr>
                <a:spLocks/>
              </p:cNvSpPr>
              <p:nvPr/>
            </p:nvSpPr>
            <p:spPr bwMode="auto">
              <a:xfrm>
                <a:off x="3580" y="3865"/>
                <a:ext cx="121" cy="3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56" y="3"/>
                  </a:cxn>
                  <a:cxn ang="0">
                    <a:pos x="120" y="27"/>
                  </a:cxn>
                  <a:cxn ang="0">
                    <a:pos x="48" y="35"/>
                  </a:cxn>
                  <a:cxn ang="0">
                    <a:pos x="0" y="11"/>
                  </a:cxn>
                </a:cxnLst>
                <a:rect l="0" t="0" r="r" b="b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</p:grpSp>
        <p:sp>
          <p:nvSpPr>
            <p:cNvPr id="232" name="Text Box 751"/>
            <p:cNvSpPr txBox="1">
              <a:spLocks noChangeArrowheads="1"/>
            </p:cNvSpPr>
            <p:nvPr/>
          </p:nvSpPr>
          <p:spPr bwMode="auto">
            <a:xfrm>
              <a:off x="476" y="1773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>
                  <a:latin typeface="Georgia" pitchFamily="18" charset="0"/>
                </a:rPr>
                <a:t>106</a:t>
              </a:r>
            </a:p>
          </p:txBody>
        </p:sp>
      </p:grpSp>
      <p:grpSp>
        <p:nvGrpSpPr>
          <p:cNvPr id="195" name="Group 52"/>
          <p:cNvGrpSpPr>
            <a:grpSpLocks/>
          </p:cNvGrpSpPr>
          <p:nvPr/>
        </p:nvGrpSpPr>
        <p:grpSpPr bwMode="auto">
          <a:xfrm>
            <a:off x="3492500" y="2565400"/>
            <a:ext cx="803275" cy="1208088"/>
            <a:chOff x="2917" y="989"/>
            <a:chExt cx="506" cy="76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97" name="Group 39"/>
            <p:cNvGrpSpPr>
              <a:grpSpLocks/>
            </p:cNvGrpSpPr>
            <p:nvPr/>
          </p:nvGrpSpPr>
          <p:grpSpPr bwMode="auto">
            <a:xfrm>
              <a:off x="2917" y="989"/>
              <a:ext cx="506" cy="761"/>
              <a:chOff x="3173" y="2543"/>
              <a:chExt cx="1001" cy="1360"/>
            </a:xfrm>
          </p:grpSpPr>
          <p:sp>
            <p:nvSpPr>
              <p:cNvPr id="241" name="Freeform 40"/>
              <p:cNvSpPr>
                <a:spLocks/>
              </p:cNvSpPr>
              <p:nvPr/>
            </p:nvSpPr>
            <p:spPr bwMode="auto">
              <a:xfrm>
                <a:off x="3173" y="2767"/>
                <a:ext cx="1001" cy="1124"/>
              </a:xfrm>
              <a:custGeom>
                <a:avLst/>
                <a:gdLst/>
                <a:ahLst/>
                <a:cxnLst>
                  <a:cxn ang="0">
                    <a:pos x="623" y="37"/>
                  </a:cxn>
                  <a:cxn ang="0">
                    <a:pos x="551" y="45"/>
                  </a:cxn>
                  <a:cxn ang="0">
                    <a:pos x="535" y="5"/>
                  </a:cxn>
                  <a:cxn ang="0">
                    <a:pos x="379" y="65"/>
                  </a:cxn>
                  <a:cxn ang="0">
                    <a:pos x="263" y="301"/>
                  </a:cxn>
                  <a:cxn ang="0">
                    <a:pos x="143" y="525"/>
                  </a:cxn>
                  <a:cxn ang="0">
                    <a:pos x="7" y="845"/>
                  </a:cxn>
                  <a:cxn ang="0">
                    <a:pos x="183" y="1045"/>
                  </a:cxn>
                  <a:cxn ang="0">
                    <a:pos x="523" y="1121"/>
                  </a:cxn>
                  <a:cxn ang="0">
                    <a:pos x="847" y="1029"/>
                  </a:cxn>
                  <a:cxn ang="0">
                    <a:pos x="991" y="789"/>
                  </a:cxn>
                  <a:cxn ang="0">
                    <a:pos x="907" y="545"/>
                  </a:cxn>
                  <a:cxn ang="0">
                    <a:pos x="783" y="333"/>
                  </a:cxn>
                  <a:cxn ang="0">
                    <a:pos x="791" y="117"/>
                  </a:cxn>
                  <a:cxn ang="0">
                    <a:pos x="639" y="13"/>
                  </a:cxn>
                  <a:cxn ang="0">
                    <a:pos x="615" y="37"/>
                  </a:cxn>
                </a:cxnLst>
                <a:rect l="0" t="0" r="r" b="b"/>
                <a:pathLst>
                  <a:path w="1001" h="1124">
                    <a:moveTo>
                      <a:pt x="623" y="37"/>
                    </a:moveTo>
                    <a:cubicBezTo>
                      <a:pt x="611" y="38"/>
                      <a:pt x="566" y="50"/>
                      <a:pt x="551" y="45"/>
                    </a:cubicBezTo>
                    <a:cubicBezTo>
                      <a:pt x="536" y="40"/>
                      <a:pt x="564" y="2"/>
                      <a:pt x="535" y="5"/>
                    </a:cubicBezTo>
                    <a:cubicBezTo>
                      <a:pt x="506" y="8"/>
                      <a:pt x="424" y="16"/>
                      <a:pt x="379" y="65"/>
                    </a:cubicBezTo>
                    <a:cubicBezTo>
                      <a:pt x="334" y="114"/>
                      <a:pt x="302" y="224"/>
                      <a:pt x="263" y="301"/>
                    </a:cubicBezTo>
                    <a:cubicBezTo>
                      <a:pt x="224" y="378"/>
                      <a:pt x="186" y="434"/>
                      <a:pt x="143" y="525"/>
                    </a:cubicBezTo>
                    <a:cubicBezTo>
                      <a:pt x="100" y="616"/>
                      <a:pt x="0" y="758"/>
                      <a:pt x="7" y="845"/>
                    </a:cubicBezTo>
                    <a:cubicBezTo>
                      <a:pt x="14" y="932"/>
                      <a:pt x="97" y="999"/>
                      <a:pt x="183" y="1045"/>
                    </a:cubicBezTo>
                    <a:cubicBezTo>
                      <a:pt x="269" y="1091"/>
                      <a:pt x="412" y="1124"/>
                      <a:pt x="523" y="1121"/>
                    </a:cubicBezTo>
                    <a:cubicBezTo>
                      <a:pt x="634" y="1118"/>
                      <a:pt x="769" y="1084"/>
                      <a:pt x="847" y="1029"/>
                    </a:cubicBezTo>
                    <a:cubicBezTo>
                      <a:pt x="925" y="974"/>
                      <a:pt x="981" y="870"/>
                      <a:pt x="991" y="789"/>
                    </a:cubicBezTo>
                    <a:cubicBezTo>
                      <a:pt x="1001" y="708"/>
                      <a:pt x="942" y="621"/>
                      <a:pt x="907" y="545"/>
                    </a:cubicBezTo>
                    <a:cubicBezTo>
                      <a:pt x="872" y="469"/>
                      <a:pt x="802" y="404"/>
                      <a:pt x="783" y="333"/>
                    </a:cubicBezTo>
                    <a:cubicBezTo>
                      <a:pt x="764" y="262"/>
                      <a:pt x="815" y="170"/>
                      <a:pt x="791" y="117"/>
                    </a:cubicBezTo>
                    <a:cubicBezTo>
                      <a:pt x="767" y="64"/>
                      <a:pt x="668" y="26"/>
                      <a:pt x="639" y="13"/>
                    </a:cubicBezTo>
                    <a:cubicBezTo>
                      <a:pt x="610" y="0"/>
                      <a:pt x="620" y="32"/>
                      <a:pt x="615" y="37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242" name="Freeform 41"/>
              <p:cNvSpPr>
                <a:spLocks/>
              </p:cNvSpPr>
              <p:nvPr/>
            </p:nvSpPr>
            <p:spPr bwMode="auto">
              <a:xfrm>
                <a:off x="3723" y="2543"/>
                <a:ext cx="192" cy="294"/>
              </a:xfrm>
              <a:custGeom>
                <a:avLst/>
                <a:gdLst/>
                <a:ahLst/>
                <a:cxnLst>
                  <a:cxn ang="0">
                    <a:pos x="161" y="21"/>
                  </a:cxn>
                  <a:cxn ang="0">
                    <a:pos x="33" y="189"/>
                  </a:cxn>
                  <a:cxn ang="0">
                    <a:pos x="1" y="261"/>
                  </a:cxn>
                  <a:cxn ang="0">
                    <a:pos x="25" y="293"/>
                  </a:cxn>
                  <a:cxn ang="0">
                    <a:pos x="65" y="269"/>
                  </a:cxn>
                  <a:cxn ang="0">
                    <a:pos x="65" y="221"/>
                  </a:cxn>
                  <a:cxn ang="0">
                    <a:pos x="121" y="133"/>
                  </a:cxn>
                  <a:cxn ang="0">
                    <a:pos x="185" y="61"/>
                  </a:cxn>
                  <a:cxn ang="0">
                    <a:pos x="161" y="21"/>
                  </a:cxn>
                </a:cxnLst>
                <a:rect l="0" t="0" r="r" b="b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243" name="Freeform 42"/>
              <p:cNvSpPr>
                <a:spLocks/>
              </p:cNvSpPr>
              <p:nvPr/>
            </p:nvSpPr>
            <p:spPr bwMode="auto">
              <a:xfrm>
                <a:off x="3328" y="3158"/>
                <a:ext cx="835" cy="672"/>
              </a:xfrm>
              <a:custGeom>
                <a:avLst/>
                <a:gdLst/>
                <a:ahLst/>
                <a:cxnLst>
                  <a:cxn ang="0">
                    <a:pos x="490" y="48"/>
                  </a:cxn>
                  <a:cxn ang="0">
                    <a:pos x="68" y="310"/>
                  </a:cxn>
                  <a:cxn ang="0">
                    <a:pos x="84" y="558"/>
                  </a:cxn>
                  <a:cxn ang="0">
                    <a:pos x="231" y="616"/>
                  </a:cxn>
                  <a:cxn ang="0">
                    <a:pos x="428" y="670"/>
                  </a:cxn>
                  <a:cxn ang="0">
                    <a:pos x="668" y="630"/>
                  </a:cxn>
                  <a:cxn ang="0">
                    <a:pos x="748" y="559"/>
                  </a:cxn>
                  <a:cxn ang="0">
                    <a:pos x="820" y="326"/>
                  </a:cxn>
                  <a:cxn ang="0">
                    <a:pos x="660" y="46"/>
                  </a:cxn>
                  <a:cxn ang="0">
                    <a:pos x="490" y="48"/>
                  </a:cxn>
                </a:cxnLst>
                <a:rect l="0" t="0" r="r" b="b"/>
                <a:pathLst>
                  <a:path w="835" h="672">
                    <a:moveTo>
                      <a:pt x="490" y="48"/>
                    </a:moveTo>
                    <a:cubicBezTo>
                      <a:pt x="403" y="92"/>
                      <a:pt x="136" y="225"/>
                      <a:pt x="68" y="310"/>
                    </a:cubicBezTo>
                    <a:cubicBezTo>
                      <a:pt x="0" y="395"/>
                      <a:pt x="57" y="507"/>
                      <a:pt x="84" y="558"/>
                    </a:cubicBezTo>
                    <a:cubicBezTo>
                      <a:pt x="111" y="609"/>
                      <a:pt x="174" y="597"/>
                      <a:pt x="231" y="616"/>
                    </a:cubicBezTo>
                    <a:cubicBezTo>
                      <a:pt x="288" y="635"/>
                      <a:pt x="355" y="668"/>
                      <a:pt x="428" y="670"/>
                    </a:cubicBezTo>
                    <a:cubicBezTo>
                      <a:pt x="501" y="672"/>
                      <a:pt x="615" y="648"/>
                      <a:pt x="668" y="630"/>
                    </a:cubicBezTo>
                    <a:cubicBezTo>
                      <a:pt x="721" y="612"/>
                      <a:pt x="723" y="610"/>
                      <a:pt x="748" y="559"/>
                    </a:cubicBezTo>
                    <a:cubicBezTo>
                      <a:pt x="773" y="508"/>
                      <a:pt x="835" y="411"/>
                      <a:pt x="820" y="326"/>
                    </a:cubicBezTo>
                    <a:cubicBezTo>
                      <a:pt x="805" y="241"/>
                      <a:pt x="715" y="92"/>
                      <a:pt x="660" y="46"/>
                    </a:cubicBezTo>
                    <a:cubicBezTo>
                      <a:pt x="605" y="0"/>
                      <a:pt x="525" y="48"/>
                      <a:pt x="49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100000">
                    <a:srgbClr val="EAE4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244" name="Freeform 43"/>
              <p:cNvSpPr>
                <a:spLocks/>
              </p:cNvSpPr>
              <p:nvPr/>
            </p:nvSpPr>
            <p:spPr bwMode="auto">
              <a:xfrm>
                <a:off x="3648" y="3408"/>
                <a:ext cx="240" cy="144"/>
              </a:xfrm>
              <a:custGeom>
                <a:avLst/>
                <a:gdLst/>
                <a:ahLst/>
                <a:cxnLst>
                  <a:cxn ang="0">
                    <a:pos x="336" y="32"/>
                  </a:cxn>
                  <a:cxn ang="0">
                    <a:pos x="96" y="80"/>
                  </a:cxn>
                  <a:cxn ang="0">
                    <a:pos x="0" y="320"/>
                  </a:cxn>
                  <a:cxn ang="0">
                    <a:pos x="96" y="512"/>
                  </a:cxn>
                  <a:cxn ang="0">
                    <a:pos x="288" y="560"/>
                  </a:cxn>
                  <a:cxn ang="0">
                    <a:pos x="576" y="464"/>
                  </a:cxn>
                  <a:cxn ang="0">
                    <a:pos x="576" y="224"/>
                  </a:cxn>
                  <a:cxn ang="0">
                    <a:pos x="432" y="32"/>
                  </a:cxn>
                  <a:cxn ang="0">
                    <a:pos x="336" y="32"/>
                  </a:cxn>
                </a:cxnLst>
                <a:rect l="0" t="0" r="r" b="b"/>
                <a:pathLst>
                  <a:path w="624" h="568">
                    <a:moveTo>
                      <a:pt x="336" y="32"/>
                    </a:moveTo>
                    <a:cubicBezTo>
                      <a:pt x="280" y="40"/>
                      <a:pt x="152" y="32"/>
                      <a:pt x="96" y="80"/>
                    </a:cubicBezTo>
                    <a:cubicBezTo>
                      <a:pt x="40" y="128"/>
                      <a:pt x="0" y="248"/>
                      <a:pt x="0" y="320"/>
                    </a:cubicBezTo>
                    <a:cubicBezTo>
                      <a:pt x="0" y="392"/>
                      <a:pt x="48" y="472"/>
                      <a:pt x="96" y="512"/>
                    </a:cubicBezTo>
                    <a:cubicBezTo>
                      <a:pt x="144" y="552"/>
                      <a:pt x="208" y="568"/>
                      <a:pt x="288" y="560"/>
                    </a:cubicBezTo>
                    <a:cubicBezTo>
                      <a:pt x="368" y="552"/>
                      <a:pt x="528" y="520"/>
                      <a:pt x="576" y="464"/>
                    </a:cubicBezTo>
                    <a:cubicBezTo>
                      <a:pt x="624" y="408"/>
                      <a:pt x="600" y="296"/>
                      <a:pt x="576" y="224"/>
                    </a:cubicBezTo>
                    <a:cubicBezTo>
                      <a:pt x="552" y="152"/>
                      <a:pt x="472" y="64"/>
                      <a:pt x="432" y="32"/>
                    </a:cubicBezTo>
                    <a:cubicBezTo>
                      <a:pt x="392" y="0"/>
                      <a:pt x="392" y="24"/>
                      <a:pt x="336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400"/>
                  </a:gs>
                  <a:gs pos="100000">
                    <a:srgbClr val="FF972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  <p:sp>
            <p:nvSpPr>
              <p:cNvPr id="245" name="Freeform 44"/>
              <p:cNvSpPr>
                <a:spLocks/>
              </p:cNvSpPr>
              <p:nvPr/>
            </p:nvSpPr>
            <p:spPr bwMode="auto">
              <a:xfrm>
                <a:off x="3580" y="3865"/>
                <a:ext cx="121" cy="3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56" y="3"/>
                  </a:cxn>
                  <a:cxn ang="0">
                    <a:pos x="120" y="27"/>
                  </a:cxn>
                  <a:cxn ang="0">
                    <a:pos x="48" y="35"/>
                  </a:cxn>
                  <a:cxn ang="0">
                    <a:pos x="0" y="11"/>
                  </a:cxn>
                </a:cxnLst>
                <a:rect l="0" t="0" r="r" b="b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endParaRPr lang="ru-RU" b="1">
                  <a:latin typeface="Georgia" pitchFamily="18" charset="0"/>
                </a:endParaRPr>
              </a:p>
            </p:txBody>
          </p:sp>
        </p:grpSp>
        <p:sp>
          <p:nvSpPr>
            <p:cNvPr id="240" name="Text Box 51"/>
            <p:cNvSpPr txBox="1">
              <a:spLocks noChangeArrowheads="1"/>
            </p:cNvSpPr>
            <p:nvPr/>
          </p:nvSpPr>
          <p:spPr bwMode="auto">
            <a:xfrm>
              <a:off x="2971" y="1344"/>
              <a:ext cx="39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r>
                <a:rPr lang="ru-RU" sz="2800" b="1">
                  <a:latin typeface="Georgia" pitchFamily="18" charset="0"/>
                </a:rPr>
                <a:t>32</a:t>
              </a:r>
            </a:p>
          </p:txBody>
        </p:sp>
      </p:grpSp>
      <p:pic>
        <p:nvPicPr>
          <p:cNvPr id="246" name="Picture 752" descr="Ins0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5846763"/>
            <a:ext cx="2651125" cy="966787"/>
          </a:xfrm>
          <a:prstGeom prst="rect">
            <a:avLst/>
          </a:prstGeom>
          <a:noFill/>
        </p:spPr>
      </p:pic>
      <p:pic>
        <p:nvPicPr>
          <p:cNvPr id="247" name="Picture 4" descr="CRCTR0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1309" y="3571876"/>
            <a:ext cx="3022691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8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rgbClr val="7CCA62">
                <a:lumMod val="75000"/>
              </a:srgb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u="none" strike="noStrike" kern="1200" cap="none" spc="0" normalizeH="0" baseline="0" noProof="0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Georg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06632 0.3530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32621 0.5944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0.22448 0.4409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22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31893 0.3044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152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9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71438"/>
            <a:ext cx="8866187" cy="2714625"/>
          </a:xfrm>
        </p:spPr>
        <p:txBody>
          <a:bodyPr rtlCol="0">
            <a:noAutofit/>
          </a:bodyPr>
          <a:lstStyle/>
          <a:p>
            <a:pPr defTabSz="720000" eaLnBrk="1" fontAlgn="auto" hangingPunct="1">
              <a:lnSpc>
                <a:spcPts val="3800"/>
              </a:lnSpc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Маша должна была позвонить Мише, да забыла номер! Но девочка помнила, что номер мобильного телефона состоит из чисел делящихся на 5.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Какой номер должна набрать Маша?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3000375"/>
            <a:ext cx="1571625" cy="36433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800" b="1" smtClean="0"/>
              <a:t>905</a:t>
            </a:r>
          </a:p>
          <a:p>
            <a:pPr eaLnBrk="1" hangingPunct="1">
              <a:buFont typeface="Arial" charset="0"/>
              <a:buNone/>
            </a:pPr>
            <a:r>
              <a:rPr lang="ru-RU" sz="4800" b="1" smtClean="0"/>
              <a:t>464 </a:t>
            </a:r>
          </a:p>
          <a:p>
            <a:pPr eaLnBrk="1" hangingPunct="1">
              <a:buFont typeface="Arial" charset="0"/>
              <a:buNone/>
            </a:pPr>
            <a:r>
              <a:rPr lang="ru-RU" sz="4800" b="1" smtClean="0"/>
              <a:t>810 </a:t>
            </a:r>
          </a:p>
          <a:p>
            <a:pPr eaLnBrk="1" hangingPunct="1">
              <a:buFont typeface="Arial" charset="0"/>
              <a:buNone/>
            </a:pPr>
            <a:r>
              <a:rPr lang="ru-RU" sz="4800" b="1" smtClean="0"/>
              <a:t>44  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7143750" y="2643188"/>
            <a:ext cx="121443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4800" b="1">
                <a:latin typeface="Calibri" pitchFamily="34" charset="0"/>
              </a:rPr>
              <a:t>45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4800" b="1">
                <a:latin typeface="Calibri" pitchFamily="34" charset="0"/>
              </a:rPr>
              <a:t>64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4800" b="1">
                <a:latin typeface="Calibri" pitchFamily="34" charset="0"/>
              </a:rPr>
              <a:t>76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4800" b="1">
                <a:latin typeface="Calibri" pitchFamily="34" charset="0"/>
              </a:rPr>
              <a:t>20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4800" b="1">
                <a:latin typeface="Calibri" pitchFamily="34" charset="0"/>
              </a:rPr>
              <a:t>49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25" y="6000750"/>
            <a:ext cx="4643438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905-810-45-20</a:t>
            </a:r>
          </a:p>
        </p:txBody>
      </p:sp>
      <p:pic>
        <p:nvPicPr>
          <p:cNvPr id="3078" name="Рисунок 6" descr="2a1bdf2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2928938"/>
            <a:ext cx="400685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214546" y="5643578"/>
            <a:ext cx="2071702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latin typeface="Georgia" pitchFamily="18" charset="0"/>
              </a:rPr>
              <a:t>300 шт.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45305" y="3780872"/>
            <a:ext cx="2040943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>
                <a:latin typeface="Georgia" pitchFamily="18" charset="0"/>
              </a:rPr>
              <a:t>Не знаю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14546" y="4701613"/>
            <a:ext cx="2071702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latin typeface="Georgia" pitchFamily="18" charset="0"/>
              </a:rPr>
              <a:t>110 шт.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214546" y="2857496"/>
            <a:ext cx="2071702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latin typeface="Georgia" pitchFamily="18" charset="0"/>
              </a:rPr>
              <a:t>203 шт.</a:t>
            </a:r>
          </a:p>
        </p:txBody>
      </p:sp>
      <p:pic>
        <p:nvPicPr>
          <p:cNvPr id="6" name="Picture 14" descr="FRIEDE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5530" y="2345498"/>
            <a:ext cx="26384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FRIEDE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185305" y="2993198"/>
            <a:ext cx="2376488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FRIEDE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2868" y="3498023"/>
            <a:ext cx="26384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FRIEDE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29233">
            <a:off x="4328180" y="4072698"/>
            <a:ext cx="26384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FRIEDE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1319" flipH="1">
            <a:off x="6488768" y="4361623"/>
            <a:ext cx="23764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48"/>
          <p:cNvSpPr>
            <a:spLocks noChangeArrowheads="1"/>
          </p:cNvSpPr>
          <p:nvPr/>
        </p:nvSpPr>
        <p:spPr bwMode="auto">
          <a:xfrm>
            <a:off x="500034" y="357166"/>
            <a:ext cx="7715304" cy="1071570"/>
          </a:xfrm>
          <a:prstGeom prst="wedgeRoundRectCallout">
            <a:avLst>
              <a:gd name="adj1" fmla="val -45323"/>
              <a:gd name="adj2" fmla="val 241012"/>
              <a:gd name="adj3" fmla="val 16667"/>
            </a:avLst>
          </a:prstGeom>
          <a:solidFill>
            <a:srgbClr val="FFFF99"/>
          </a:solidFill>
          <a:ln w="38100">
            <a:solidFill>
              <a:srgbClr val="000066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Georgia" pitchFamily="18" charset="0"/>
                <a:cs typeface="Arial" charset="0"/>
              </a:rPr>
              <a:t>Купили несколько упаковок яиц по 10 яиц в каждой. Сколько могли купить яиц?</a:t>
            </a:r>
          </a:p>
        </p:txBody>
      </p:sp>
      <p:pic>
        <p:nvPicPr>
          <p:cNvPr id="12" name="Picture 17" descr="CRCTR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180286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rgbClr val="7CCA62">
                <a:lumMod val="75000"/>
              </a:srgb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u="none" strike="noStrike" kern="1200" cap="none" spc="0" normalizeH="0" baseline="0" noProof="0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Georg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28596" y="2321788"/>
            <a:ext cx="1787555" cy="90886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8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0066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000066"/>
                </a:solidFill>
                <a:latin typeface="Georgia" pitchFamily="18" charset="0"/>
              </a:rPr>
              <a:t>на 3</a:t>
            </a: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2857488" y="2349500"/>
            <a:ext cx="3786214" cy="1168539"/>
          </a:xfrm>
          <a:prstGeom prst="wedgeEllipseCallout">
            <a:avLst>
              <a:gd name="adj1" fmla="val 66038"/>
              <a:gd name="adj2" fmla="val 87027"/>
            </a:avLst>
          </a:prstGeom>
          <a:gradFill rotWithShape="1">
            <a:gsLst>
              <a:gs pos="0">
                <a:srgbClr val="AEF0CD"/>
              </a:gs>
              <a:gs pos="50000">
                <a:schemeClr val="bg1"/>
              </a:gs>
              <a:gs pos="100000">
                <a:srgbClr val="AEF0CD"/>
              </a:gs>
            </a:gsLst>
            <a:lin ang="5400000" scaled="1"/>
          </a:gradFill>
          <a:ln w="38100">
            <a:solidFill>
              <a:srgbClr val="000066"/>
            </a:solidFill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rgbClr val="000066"/>
                </a:solidFill>
                <a:latin typeface="Georgia" pitchFamily="18" charset="0"/>
              </a:rPr>
              <a:t>48*690</a:t>
            </a: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2857488" y="2349500"/>
            <a:ext cx="3786214" cy="1168539"/>
          </a:xfrm>
          <a:prstGeom prst="wedgeEllipseCallout">
            <a:avLst>
              <a:gd name="adj1" fmla="val 64596"/>
              <a:gd name="adj2" fmla="val 85859"/>
            </a:avLst>
          </a:prstGeom>
          <a:gradFill rotWithShape="1">
            <a:gsLst>
              <a:gs pos="0">
                <a:srgbClr val="AEF0CD"/>
              </a:gs>
              <a:gs pos="50000">
                <a:schemeClr val="bg1"/>
              </a:gs>
              <a:gs pos="100000">
                <a:srgbClr val="AEF0CD"/>
              </a:gs>
            </a:gsLst>
            <a:lin ang="5400000" scaled="1"/>
          </a:gradFill>
          <a:ln w="38100">
            <a:solidFill>
              <a:srgbClr val="000066"/>
            </a:solidFill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rgbClr val="000066"/>
                </a:solidFill>
                <a:latin typeface="Georgia" pitchFamily="18" charset="0"/>
              </a:rPr>
              <a:t>136*85</a:t>
            </a: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2857488" y="2357430"/>
            <a:ext cx="3786214" cy="1168539"/>
          </a:xfrm>
          <a:prstGeom prst="wedgeEllipseCallout">
            <a:avLst>
              <a:gd name="adj1" fmla="val 61352"/>
              <a:gd name="adj2" fmla="val 84691"/>
            </a:avLst>
          </a:prstGeom>
          <a:gradFill rotWithShape="1">
            <a:gsLst>
              <a:gs pos="0">
                <a:srgbClr val="AEF0CD"/>
              </a:gs>
              <a:gs pos="50000">
                <a:schemeClr val="bg1"/>
              </a:gs>
              <a:gs pos="100000">
                <a:srgbClr val="AEF0CD"/>
              </a:gs>
            </a:gsLst>
            <a:lin ang="5400000" scaled="1"/>
          </a:gradFill>
          <a:ln w="38100">
            <a:solidFill>
              <a:srgbClr val="000066"/>
            </a:solidFill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rgbClr val="000066"/>
                </a:solidFill>
                <a:latin typeface="Georgia" pitchFamily="18" charset="0"/>
              </a:rPr>
              <a:t>60*014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1643042" y="428604"/>
            <a:ext cx="7143800" cy="1143008"/>
          </a:xfrm>
          <a:prstGeom prst="wedgeRoundRectCallout">
            <a:avLst>
              <a:gd name="adj1" fmla="val 40433"/>
              <a:gd name="adj2" fmla="val 135273"/>
              <a:gd name="adj3" fmla="val 16667"/>
            </a:avLst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8900000" scaled="1"/>
            <a:tileRect/>
          </a:gradFill>
          <a:ln w="38100">
            <a:solidFill>
              <a:srgbClr val="000066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0066"/>
                </a:solidFill>
                <a:latin typeface="Georgia" pitchFamily="18" charset="0"/>
              </a:rPr>
              <a:t>Какие цифры можно подставить вместо *, чтобы число делилось:</a:t>
            </a:r>
            <a:endParaRPr lang="ru-RU" sz="2800" b="1" dirty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rgbClr val="7CCA62">
                <a:lumMod val="75000"/>
              </a:srgb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7" name="Picture 2" descr="CRCTR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1750" y="3429000"/>
            <a:ext cx="1820844" cy="317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6" grpId="0" animBg="1"/>
      <p:bldP spid="2057" grpId="0" animBg="1"/>
      <p:bldP spid="206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67544" y="2276872"/>
            <a:ext cx="1787555" cy="90886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80000">
                <a:srgbClr val="FFC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0066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000066"/>
                </a:solidFill>
                <a:latin typeface="Georgia" pitchFamily="18" charset="0"/>
              </a:rPr>
              <a:t>на 9</a:t>
            </a:r>
          </a:p>
        </p:txBody>
      </p:sp>
      <p:sp>
        <p:nvSpPr>
          <p:cNvPr id="3" name="AutoShape 17"/>
          <p:cNvSpPr>
            <a:spLocks noChangeArrowheads="1"/>
          </p:cNvSpPr>
          <p:nvPr/>
        </p:nvSpPr>
        <p:spPr bwMode="auto">
          <a:xfrm>
            <a:off x="2771800" y="2996952"/>
            <a:ext cx="3786215" cy="1168539"/>
          </a:xfrm>
          <a:prstGeom prst="wedgeEllipseCallout">
            <a:avLst>
              <a:gd name="adj1" fmla="val 71445"/>
              <a:gd name="adj2" fmla="val -21591"/>
            </a:avLst>
          </a:prstGeom>
          <a:gradFill rotWithShape="1">
            <a:gsLst>
              <a:gs pos="0">
                <a:srgbClr val="AEF0CD"/>
              </a:gs>
              <a:gs pos="50000">
                <a:schemeClr val="bg1"/>
              </a:gs>
              <a:gs pos="100000">
                <a:srgbClr val="AEF0CD"/>
              </a:gs>
            </a:gsLst>
            <a:lin ang="5400000" scaled="1"/>
          </a:gradFill>
          <a:ln w="38100">
            <a:solidFill>
              <a:srgbClr val="000066"/>
            </a:solidFill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rgbClr val="000066"/>
                </a:solidFill>
                <a:latin typeface="Georgia" pitchFamily="18" charset="0"/>
              </a:rPr>
              <a:t>74*215</a:t>
            </a:r>
          </a:p>
        </p:txBody>
      </p:sp>
      <p:pic>
        <p:nvPicPr>
          <p:cNvPr id="4" name="Picture 2" descr="CRCTR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3156" y="2060848"/>
            <a:ext cx="1820844" cy="317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99592" y="836712"/>
            <a:ext cx="7143800" cy="1143008"/>
          </a:xfrm>
          <a:prstGeom prst="wedgeRoundRectCallout">
            <a:avLst>
              <a:gd name="adj1" fmla="val 40433"/>
              <a:gd name="adj2" fmla="val 135273"/>
              <a:gd name="adj3" fmla="val 16667"/>
            </a:avLst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8900000" scaled="1"/>
            <a:tileRect/>
          </a:gradFill>
          <a:ln w="38100">
            <a:solidFill>
              <a:srgbClr val="000066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0066"/>
                </a:solidFill>
                <a:latin typeface="Georgia" pitchFamily="18" charset="0"/>
              </a:rPr>
              <a:t>Какие цифры можно подставить вместо *, чтобы число делилось:</a:t>
            </a:r>
            <a:endParaRPr lang="ru-RU" sz="2800" b="1" dirty="0">
              <a:solidFill>
                <a:srgbClr val="000066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79388" y="2060575"/>
            <a:ext cx="8748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Arial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23850" y="2060575"/>
            <a:ext cx="849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Arial" charset="0"/>
              </a:rPr>
              <a:t>	</a:t>
            </a:r>
          </a:p>
        </p:txBody>
      </p:sp>
      <p:sp>
        <p:nvSpPr>
          <p:cNvPr id="36868" name="WordArt 9"/>
          <p:cNvSpPr>
            <a:spLocks noChangeArrowheads="1" noChangeShapeType="1" noTextEdit="1"/>
          </p:cNvSpPr>
          <p:nvPr/>
        </p:nvSpPr>
        <p:spPr bwMode="auto">
          <a:xfrm>
            <a:off x="827088" y="404813"/>
            <a:ext cx="7559675" cy="352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Физкультминутка</a:t>
            </a:r>
          </a:p>
        </p:txBody>
      </p:sp>
      <p:pic>
        <p:nvPicPr>
          <p:cNvPr id="36869" name="Picture 34" descr="J02328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860800"/>
            <a:ext cx="23701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Улыбка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9"/>
          <p:cNvSpPr>
            <a:spLocks noChangeArrowheads="1"/>
          </p:cNvSpPr>
          <p:nvPr/>
        </p:nvSpPr>
        <p:spPr bwMode="auto">
          <a:xfrm>
            <a:off x="0" y="476672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08175" y="1773238"/>
            <a:ext cx="29527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077" name="Rectangl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562600" y="2514600"/>
            <a:ext cx="14398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8" name="Облако 37"/>
          <p:cNvSpPr/>
          <p:nvPr/>
        </p:nvSpPr>
        <p:spPr>
          <a:xfrm>
            <a:off x="6172200" y="685800"/>
            <a:ext cx="1828800" cy="990600"/>
          </a:xfrm>
          <a:prstGeom prst="cloud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блако 38"/>
          <p:cNvSpPr/>
          <p:nvPr/>
        </p:nvSpPr>
        <p:spPr>
          <a:xfrm>
            <a:off x="685800" y="609600"/>
            <a:ext cx="1828800" cy="990600"/>
          </a:xfrm>
          <a:prstGeom prst="cloud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блако 39"/>
          <p:cNvSpPr/>
          <p:nvPr/>
        </p:nvSpPr>
        <p:spPr>
          <a:xfrm>
            <a:off x="3962400" y="1676400"/>
            <a:ext cx="1828800" cy="990600"/>
          </a:xfrm>
          <a:prstGeom prst="cloud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" name="Рисунок 40" descr="f21d55bb8d8e54c1fd8c448382a11721[1]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620688" y="4509120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8" descr="728c73da5a2991800f69b5cc6c1a7e8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5400675"/>
            <a:ext cx="23764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83"/>
          <p:cNvGrpSpPr>
            <a:grpSpLocks/>
          </p:cNvGrpSpPr>
          <p:nvPr/>
        </p:nvGrpSpPr>
        <p:grpSpPr bwMode="auto">
          <a:xfrm>
            <a:off x="3203575" y="404813"/>
            <a:ext cx="1144588" cy="995362"/>
            <a:chOff x="1908" y="1240"/>
            <a:chExt cx="1303" cy="1287"/>
          </a:xfrm>
        </p:grpSpPr>
        <p:sp>
          <p:nvSpPr>
            <p:cNvPr id="3099" name="Freeform 66"/>
            <p:cNvSpPr>
              <a:spLocks/>
            </p:cNvSpPr>
            <p:nvPr/>
          </p:nvSpPr>
          <p:spPr bwMode="auto">
            <a:xfrm>
              <a:off x="2273" y="1589"/>
              <a:ext cx="578" cy="579"/>
            </a:xfrm>
            <a:custGeom>
              <a:avLst/>
              <a:gdLst>
                <a:gd name="T0" fmla="*/ 1 w 1155"/>
                <a:gd name="T1" fmla="*/ 131 h 1158"/>
                <a:gd name="T2" fmla="*/ 7 w 1155"/>
                <a:gd name="T3" fmla="*/ 101 h 1158"/>
                <a:gd name="T4" fmla="*/ 18 w 1155"/>
                <a:gd name="T5" fmla="*/ 76 h 1158"/>
                <a:gd name="T6" fmla="*/ 33 w 1155"/>
                <a:gd name="T7" fmla="*/ 52 h 1158"/>
                <a:gd name="T8" fmla="*/ 53 w 1155"/>
                <a:gd name="T9" fmla="*/ 33 h 1158"/>
                <a:gd name="T10" fmla="*/ 76 w 1155"/>
                <a:gd name="T11" fmla="*/ 18 h 1158"/>
                <a:gd name="T12" fmla="*/ 102 w 1155"/>
                <a:gd name="T13" fmla="*/ 6 h 1158"/>
                <a:gd name="T14" fmla="*/ 130 w 1155"/>
                <a:gd name="T15" fmla="*/ 1 h 1158"/>
                <a:gd name="T16" fmla="*/ 159 w 1155"/>
                <a:gd name="T17" fmla="*/ 1 h 1158"/>
                <a:gd name="T18" fmla="*/ 188 w 1155"/>
                <a:gd name="T19" fmla="*/ 6 h 1158"/>
                <a:gd name="T20" fmla="*/ 214 w 1155"/>
                <a:gd name="T21" fmla="*/ 18 h 1158"/>
                <a:gd name="T22" fmla="*/ 236 w 1155"/>
                <a:gd name="T23" fmla="*/ 33 h 1158"/>
                <a:gd name="T24" fmla="*/ 256 w 1155"/>
                <a:gd name="T25" fmla="*/ 52 h 1158"/>
                <a:gd name="T26" fmla="*/ 272 w 1155"/>
                <a:gd name="T27" fmla="*/ 76 h 1158"/>
                <a:gd name="T28" fmla="*/ 283 w 1155"/>
                <a:gd name="T29" fmla="*/ 101 h 1158"/>
                <a:gd name="T30" fmla="*/ 288 w 1155"/>
                <a:gd name="T31" fmla="*/ 131 h 1158"/>
                <a:gd name="T32" fmla="*/ 288 w 1155"/>
                <a:gd name="T33" fmla="*/ 159 h 1158"/>
                <a:gd name="T34" fmla="*/ 283 w 1155"/>
                <a:gd name="T35" fmla="*/ 188 h 1158"/>
                <a:gd name="T36" fmla="*/ 272 w 1155"/>
                <a:gd name="T37" fmla="*/ 213 h 1158"/>
                <a:gd name="T38" fmla="*/ 256 w 1155"/>
                <a:gd name="T39" fmla="*/ 236 h 1158"/>
                <a:gd name="T40" fmla="*/ 236 w 1155"/>
                <a:gd name="T41" fmla="*/ 257 h 1158"/>
                <a:gd name="T42" fmla="*/ 214 w 1155"/>
                <a:gd name="T43" fmla="*/ 272 h 1158"/>
                <a:gd name="T44" fmla="*/ 188 w 1155"/>
                <a:gd name="T45" fmla="*/ 283 h 1158"/>
                <a:gd name="T46" fmla="*/ 159 w 1155"/>
                <a:gd name="T47" fmla="*/ 289 h 1158"/>
                <a:gd name="T48" fmla="*/ 130 w 1155"/>
                <a:gd name="T49" fmla="*/ 289 h 1158"/>
                <a:gd name="T50" fmla="*/ 102 w 1155"/>
                <a:gd name="T51" fmla="*/ 283 h 1158"/>
                <a:gd name="T52" fmla="*/ 76 w 1155"/>
                <a:gd name="T53" fmla="*/ 272 h 1158"/>
                <a:gd name="T54" fmla="*/ 53 w 1155"/>
                <a:gd name="T55" fmla="*/ 257 h 1158"/>
                <a:gd name="T56" fmla="*/ 33 w 1155"/>
                <a:gd name="T57" fmla="*/ 236 h 1158"/>
                <a:gd name="T58" fmla="*/ 18 w 1155"/>
                <a:gd name="T59" fmla="*/ 213 h 1158"/>
                <a:gd name="T60" fmla="*/ 7 w 1155"/>
                <a:gd name="T61" fmla="*/ 188 h 1158"/>
                <a:gd name="T62" fmla="*/ 1 w 1155"/>
                <a:gd name="T63" fmla="*/ 159 h 11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5"/>
                <a:gd name="T97" fmla="*/ 0 h 1158"/>
                <a:gd name="T98" fmla="*/ 1155 w 1155"/>
                <a:gd name="T99" fmla="*/ 1158 h 11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5" h="1158">
                  <a:moveTo>
                    <a:pt x="0" y="580"/>
                  </a:moveTo>
                  <a:lnTo>
                    <a:pt x="3" y="521"/>
                  </a:lnTo>
                  <a:lnTo>
                    <a:pt x="11" y="463"/>
                  </a:lnTo>
                  <a:lnTo>
                    <a:pt x="25" y="407"/>
                  </a:lnTo>
                  <a:lnTo>
                    <a:pt x="46" y="354"/>
                  </a:lnTo>
                  <a:lnTo>
                    <a:pt x="69" y="305"/>
                  </a:lnTo>
                  <a:lnTo>
                    <a:pt x="99" y="257"/>
                  </a:lnTo>
                  <a:lnTo>
                    <a:pt x="132" y="211"/>
                  </a:lnTo>
                  <a:lnTo>
                    <a:pt x="169" y="171"/>
                  </a:lnTo>
                  <a:lnTo>
                    <a:pt x="211" y="132"/>
                  </a:lnTo>
                  <a:lnTo>
                    <a:pt x="255" y="99"/>
                  </a:lnTo>
                  <a:lnTo>
                    <a:pt x="302" y="70"/>
                  </a:lnTo>
                  <a:lnTo>
                    <a:pt x="352" y="46"/>
                  </a:lnTo>
                  <a:lnTo>
                    <a:pt x="405" y="26"/>
                  </a:lnTo>
                  <a:lnTo>
                    <a:pt x="462" y="11"/>
                  </a:lnTo>
                  <a:lnTo>
                    <a:pt x="519" y="4"/>
                  </a:lnTo>
                  <a:lnTo>
                    <a:pt x="578" y="0"/>
                  </a:lnTo>
                  <a:lnTo>
                    <a:pt x="636" y="4"/>
                  </a:lnTo>
                  <a:lnTo>
                    <a:pt x="693" y="11"/>
                  </a:lnTo>
                  <a:lnTo>
                    <a:pt x="750" y="26"/>
                  </a:lnTo>
                  <a:lnTo>
                    <a:pt x="803" y="46"/>
                  </a:lnTo>
                  <a:lnTo>
                    <a:pt x="853" y="70"/>
                  </a:lnTo>
                  <a:lnTo>
                    <a:pt x="900" y="99"/>
                  </a:lnTo>
                  <a:lnTo>
                    <a:pt x="944" y="132"/>
                  </a:lnTo>
                  <a:lnTo>
                    <a:pt x="987" y="171"/>
                  </a:lnTo>
                  <a:lnTo>
                    <a:pt x="1023" y="211"/>
                  </a:lnTo>
                  <a:lnTo>
                    <a:pt x="1056" y="257"/>
                  </a:lnTo>
                  <a:lnTo>
                    <a:pt x="1086" y="305"/>
                  </a:lnTo>
                  <a:lnTo>
                    <a:pt x="1110" y="354"/>
                  </a:lnTo>
                  <a:lnTo>
                    <a:pt x="1130" y="407"/>
                  </a:lnTo>
                  <a:lnTo>
                    <a:pt x="1144" y="463"/>
                  </a:lnTo>
                  <a:lnTo>
                    <a:pt x="1152" y="521"/>
                  </a:lnTo>
                  <a:lnTo>
                    <a:pt x="1155" y="580"/>
                  </a:lnTo>
                  <a:lnTo>
                    <a:pt x="1152" y="639"/>
                  </a:lnTo>
                  <a:lnTo>
                    <a:pt x="1144" y="696"/>
                  </a:lnTo>
                  <a:lnTo>
                    <a:pt x="1130" y="752"/>
                  </a:lnTo>
                  <a:lnTo>
                    <a:pt x="1110" y="806"/>
                  </a:lnTo>
                  <a:lnTo>
                    <a:pt x="1086" y="855"/>
                  </a:lnTo>
                  <a:lnTo>
                    <a:pt x="1056" y="903"/>
                  </a:lnTo>
                  <a:lnTo>
                    <a:pt x="1023" y="947"/>
                  </a:lnTo>
                  <a:lnTo>
                    <a:pt x="987" y="989"/>
                  </a:lnTo>
                  <a:lnTo>
                    <a:pt x="944" y="1026"/>
                  </a:lnTo>
                  <a:lnTo>
                    <a:pt x="900" y="1059"/>
                  </a:lnTo>
                  <a:lnTo>
                    <a:pt x="853" y="1088"/>
                  </a:lnTo>
                  <a:lnTo>
                    <a:pt x="803" y="1112"/>
                  </a:lnTo>
                  <a:lnTo>
                    <a:pt x="750" y="1132"/>
                  </a:lnTo>
                  <a:lnTo>
                    <a:pt x="693" y="1147"/>
                  </a:lnTo>
                  <a:lnTo>
                    <a:pt x="636" y="1154"/>
                  </a:lnTo>
                  <a:lnTo>
                    <a:pt x="578" y="1158"/>
                  </a:lnTo>
                  <a:lnTo>
                    <a:pt x="519" y="1154"/>
                  </a:lnTo>
                  <a:lnTo>
                    <a:pt x="462" y="1147"/>
                  </a:lnTo>
                  <a:lnTo>
                    <a:pt x="405" y="1132"/>
                  </a:lnTo>
                  <a:lnTo>
                    <a:pt x="352" y="1112"/>
                  </a:lnTo>
                  <a:lnTo>
                    <a:pt x="302" y="1088"/>
                  </a:lnTo>
                  <a:lnTo>
                    <a:pt x="255" y="1059"/>
                  </a:lnTo>
                  <a:lnTo>
                    <a:pt x="211" y="1026"/>
                  </a:lnTo>
                  <a:lnTo>
                    <a:pt x="169" y="989"/>
                  </a:lnTo>
                  <a:lnTo>
                    <a:pt x="132" y="947"/>
                  </a:lnTo>
                  <a:lnTo>
                    <a:pt x="99" y="903"/>
                  </a:lnTo>
                  <a:lnTo>
                    <a:pt x="69" y="855"/>
                  </a:lnTo>
                  <a:lnTo>
                    <a:pt x="46" y="806"/>
                  </a:lnTo>
                  <a:lnTo>
                    <a:pt x="25" y="752"/>
                  </a:lnTo>
                  <a:lnTo>
                    <a:pt x="11" y="696"/>
                  </a:lnTo>
                  <a:lnTo>
                    <a:pt x="3" y="639"/>
                  </a:lnTo>
                  <a:lnTo>
                    <a:pt x="0" y="58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67"/>
            <p:cNvSpPr>
              <a:spLocks/>
            </p:cNvSpPr>
            <p:nvPr/>
          </p:nvSpPr>
          <p:spPr bwMode="auto">
            <a:xfrm>
              <a:off x="2549" y="1240"/>
              <a:ext cx="192" cy="387"/>
            </a:xfrm>
            <a:custGeom>
              <a:avLst/>
              <a:gdLst>
                <a:gd name="T0" fmla="*/ 0 w 383"/>
                <a:gd name="T1" fmla="*/ 184 h 772"/>
                <a:gd name="T2" fmla="*/ 2 w 383"/>
                <a:gd name="T3" fmla="*/ 169 h 772"/>
                <a:gd name="T4" fmla="*/ 7 w 383"/>
                <a:gd name="T5" fmla="*/ 157 h 772"/>
                <a:gd name="T6" fmla="*/ 15 w 383"/>
                <a:gd name="T7" fmla="*/ 146 h 772"/>
                <a:gd name="T8" fmla="*/ 25 w 383"/>
                <a:gd name="T9" fmla="*/ 137 h 772"/>
                <a:gd name="T10" fmla="*/ 35 w 383"/>
                <a:gd name="T11" fmla="*/ 129 h 772"/>
                <a:gd name="T12" fmla="*/ 44 w 383"/>
                <a:gd name="T13" fmla="*/ 119 h 772"/>
                <a:gd name="T14" fmla="*/ 52 w 383"/>
                <a:gd name="T15" fmla="*/ 108 h 772"/>
                <a:gd name="T16" fmla="*/ 56 w 383"/>
                <a:gd name="T17" fmla="*/ 95 h 772"/>
                <a:gd name="T18" fmla="*/ 56 w 383"/>
                <a:gd name="T19" fmla="*/ 86 h 772"/>
                <a:gd name="T20" fmla="*/ 54 w 383"/>
                <a:gd name="T21" fmla="*/ 79 h 772"/>
                <a:gd name="T22" fmla="*/ 54 w 383"/>
                <a:gd name="T23" fmla="*/ 71 h 772"/>
                <a:gd name="T24" fmla="*/ 57 w 383"/>
                <a:gd name="T25" fmla="*/ 59 h 772"/>
                <a:gd name="T26" fmla="*/ 61 w 383"/>
                <a:gd name="T27" fmla="*/ 50 h 772"/>
                <a:gd name="T28" fmla="*/ 65 w 383"/>
                <a:gd name="T29" fmla="*/ 43 h 772"/>
                <a:gd name="T30" fmla="*/ 71 w 383"/>
                <a:gd name="T31" fmla="*/ 36 h 772"/>
                <a:gd name="T32" fmla="*/ 76 w 383"/>
                <a:gd name="T33" fmla="*/ 29 h 772"/>
                <a:gd name="T34" fmla="*/ 81 w 383"/>
                <a:gd name="T35" fmla="*/ 22 h 772"/>
                <a:gd name="T36" fmla="*/ 86 w 383"/>
                <a:gd name="T37" fmla="*/ 16 h 772"/>
                <a:gd name="T38" fmla="*/ 91 w 383"/>
                <a:gd name="T39" fmla="*/ 9 h 772"/>
                <a:gd name="T40" fmla="*/ 96 w 383"/>
                <a:gd name="T41" fmla="*/ 0 h 772"/>
                <a:gd name="T42" fmla="*/ 93 w 383"/>
                <a:gd name="T43" fmla="*/ 7 h 772"/>
                <a:gd name="T44" fmla="*/ 91 w 383"/>
                <a:gd name="T45" fmla="*/ 14 h 772"/>
                <a:gd name="T46" fmla="*/ 88 w 383"/>
                <a:gd name="T47" fmla="*/ 20 h 772"/>
                <a:gd name="T48" fmla="*/ 85 w 383"/>
                <a:gd name="T49" fmla="*/ 26 h 772"/>
                <a:gd name="T50" fmla="*/ 83 w 383"/>
                <a:gd name="T51" fmla="*/ 33 h 772"/>
                <a:gd name="T52" fmla="*/ 81 w 383"/>
                <a:gd name="T53" fmla="*/ 40 h 772"/>
                <a:gd name="T54" fmla="*/ 80 w 383"/>
                <a:gd name="T55" fmla="*/ 48 h 772"/>
                <a:gd name="T56" fmla="*/ 79 w 383"/>
                <a:gd name="T57" fmla="*/ 55 h 772"/>
                <a:gd name="T58" fmla="*/ 81 w 383"/>
                <a:gd name="T59" fmla="*/ 69 h 772"/>
                <a:gd name="T60" fmla="*/ 83 w 383"/>
                <a:gd name="T61" fmla="*/ 82 h 772"/>
                <a:gd name="T62" fmla="*/ 85 w 383"/>
                <a:gd name="T63" fmla="*/ 93 h 772"/>
                <a:gd name="T64" fmla="*/ 84 w 383"/>
                <a:gd name="T65" fmla="*/ 105 h 772"/>
                <a:gd name="T66" fmla="*/ 81 w 383"/>
                <a:gd name="T67" fmla="*/ 111 h 772"/>
                <a:gd name="T68" fmla="*/ 78 w 383"/>
                <a:gd name="T69" fmla="*/ 117 h 772"/>
                <a:gd name="T70" fmla="*/ 74 w 383"/>
                <a:gd name="T71" fmla="*/ 122 h 772"/>
                <a:gd name="T72" fmla="*/ 69 w 383"/>
                <a:gd name="T73" fmla="*/ 126 h 772"/>
                <a:gd name="T74" fmla="*/ 65 w 383"/>
                <a:gd name="T75" fmla="*/ 131 h 772"/>
                <a:gd name="T76" fmla="*/ 60 w 383"/>
                <a:gd name="T77" fmla="*/ 135 h 772"/>
                <a:gd name="T78" fmla="*/ 56 w 383"/>
                <a:gd name="T79" fmla="*/ 140 h 772"/>
                <a:gd name="T80" fmla="*/ 53 w 383"/>
                <a:gd name="T81" fmla="*/ 146 h 772"/>
                <a:gd name="T82" fmla="*/ 51 w 383"/>
                <a:gd name="T83" fmla="*/ 157 h 772"/>
                <a:gd name="T84" fmla="*/ 52 w 383"/>
                <a:gd name="T85" fmla="*/ 168 h 772"/>
                <a:gd name="T86" fmla="*/ 54 w 383"/>
                <a:gd name="T87" fmla="*/ 181 h 772"/>
                <a:gd name="T88" fmla="*/ 57 w 383"/>
                <a:gd name="T89" fmla="*/ 194 h 772"/>
                <a:gd name="T90" fmla="*/ 48 w 383"/>
                <a:gd name="T91" fmla="*/ 188 h 772"/>
                <a:gd name="T92" fmla="*/ 39 w 383"/>
                <a:gd name="T93" fmla="*/ 184 h 772"/>
                <a:gd name="T94" fmla="*/ 32 w 383"/>
                <a:gd name="T95" fmla="*/ 182 h 772"/>
                <a:gd name="T96" fmla="*/ 26 w 383"/>
                <a:gd name="T97" fmla="*/ 182 h 772"/>
                <a:gd name="T98" fmla="*/ 19 w 383"/>
                <a:gd name="T99" fmla="*/ 182 h 772"/>
                <a:gd name="T100" fmla="*/ 13 w 383"/>
                <a:gd name="T101" fmla="*/ 183 h 772"/>
                <a:gd name="T102" fmla="*/ 7 w 383"/>
                <a:gd name="T103" fmla="*/ 184 h 772"/>
                <a:gd name="T104" fmla="*/ 0 w 383"/>
                <a:gd name="T105" fmla="*/ 184 h 7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3"/>
                <a:gd name="T160" fmla="*/ 0 h 772"/>
                <a:gd name="T161" fmla="*/ 383 w 383"/>
                <a:gd name="T162" fmla="*/ 772 h 77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3" h="772">
                  <a:moveTo>
                    <a:pt x="0" y="734"/>
                  </a:moveTo>
                  <a:lnTo>
                    <a:pt x="7" y="673"/>
                  </a:lnTo>
                  <a:lnTo>
                    <a:pt x="27" y="624"/>
                  </a:lnTo>
                  <a:lnTo>
                    <a:pt x="60" y="583"/>
                  </a:lnTo>
                  <a:lnTo>
                    <a:pt x="99" y="547"/>
                  </a:lnTo>
                  <a:lnTo>
                    <a:pt x="139" y="514"/>
                  </a:lnTo>
                  <a:lnTo>
                    <a:pt x="176" y="475"/>
                  </a:lnTo>
                  <a:lnTo>
                    <a:pt x="207" y="431"/>
                  </a:lnTo>
                  <a:lnTo>
                    <a:pt x="224" y="378"/>
                  </a:lnTo>
                  <a:lnTo>
                    <a:pt x="224" y="343"/>
                  </a:lnTo>
                  <a:lnTo>
                    <a:pt x="216" y="315"/>
                  </a:lnTo>
                  <a:lnTo>
                    <a:pt x="215" y="284"/>
                  </a:lnTo>
                  <a:lnTo>
                    <a:pt x="227" y="235"/>
                  </a:lnTo>
                  <a:lnTo>
                    <a:pt x="244" y="200"/>
                  </a:lnTo>
                  <a:lnTo>
                    <a:pt x="260" y="169"/>
                  </a:lnTo>
                  <a:lnTo>
                    <a:pt x="281" y="141"/>
                  </a:lnTo>
                  <a:lnTo>
                    <a:pt x="301" y="113"/>
                  </a:lnTo>
                  <a:lnTo>
                    <a:pt x="321" y="88"/>
                  </a:lnTo>
                  <a:lnTo>
                    <a:pt x="341" y="62"/>
                  </a:lnTo>
                  <a:lnTo>
                    <a:pt x="363" y="33"/>
                  </a:lnTo>
                  <a:lnTo>
                    <a:pt x="383" y="0"/>
                  </a:lnTo>
                  <a:lnTo>
                    <a:pt x="372" y="27"/>
                  </a:lnTo>
                  <a:lnTo>
                    <a:pt x="361" y="53"/>
                  </a:lnTo>
                  <a:lnTo>
                    <a:pt x="350" y="79"/>
                  </a:lnTo>
                  <a:lnTo>
                    <a:pt x="339" y="104"/>
                  </a:lnTo>
                  <a:lnTo>
                    <a:pt x="330" y="132"/>
                  </a:lnTo>
                  <a:lnTo>
                    <a:pt x="323" y="159"/>
                  </a:lnTo>
                  <a:lnTo>
                    <a:pt x="317" y="189"/>
                  </a:lnTo>
                  <a:lnTo>
                    <a:pt x="315" y="220"/>
                  </a:lnTo>
                  <a:lnTo>
                    <a:pt x="321" y="275"/>
                  </a:lnTo>
                  <a:lnTo>
                    <a:pt x="330" y="325"/>
                  </a:lnTo>
                  <a:lnTo>
                    <a:pt x="339" y="370"/>
                  </a:lnTo>
                  <a:lnTo>
                    <a:pt x="334" y="416"/>
                  </a:lnTo>
                  <a:lnTo>
                    <a:pt x="323" y="442"/>
                  </a:lnTo>
                  <a:lnTo>
                    <a:pt x="310" y="464"/>
                  </a:lnTo>
                  <a:lnTo>
                    <a:pt x="293" y="484"/>
                  </a:lnTo>
                  <a:lnTo>
                    <a:pt x="275" y="503"/>
                  </a:lnTo>
                  <a:lnTo>
                    <a:pt x="259" y="521"/>
                  </a:lnTo>
                  <a:lnTo>
                    <a:pt x="240" y="539"/>
                  </a:lnTo>
                  <a:lnTo>
                    <a:pt x="224" y="559"/>
                  </a:lnTo>
                  <a:lnTo>
                    <a:pt x="211" y="583"/>
                  </a:lnTo>
                  <a:lnTo>
                    <a:pt x="204" y="624"/>
                  </a:lnTo>
                  <a:lnTo>
                    <a:pt x="207" y="671"/>
                  </a:lnTo>
                  <a:lnTo>
                    <a:pt x="216" y="723"/>
                  </a:lnTo>
                  <a:lnTo>
                    <a:pt x="227" y="772"/>
                  </a:lnTo>
                  <a:lnTo>
                    <a:pt x="189" y="748"/>
                  </a:lnTo>
                  <a:lnTo>
                    <a:pt x="156" y="734"/>
                  </a:lnTo>
                  <a:lnTo>
                    <a:pt x="126" y="726"/>
                  </a:lnTo>
                  <a:lnTo>
                    <a:pt x="101" y="725"/>
                  </a:lnTo>
                  <a:lnTo>
                    <a:pt x="75" y="726"/>
                  </a:lnTo>
                  <a:lnTo>
                    <a:pt x="51" y="730"/>
                  </a:lnTo>
                  <a:lnTo>
                    <a:pt x="27" y="734"/>
                  </a:lnTo>
                  <a:lnTo>
                    <a:pt x="0" y="734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68"/>
            <p:cNvSpPr>
              <a:spLocks/>
            </p:cNvSpPr>
            <p:nvPr/>
          </p:nvSpPr>
          <p:spPr bwMode="auto">
            <a:xfrm>
              <a:off x="2689" y="1422"/>
              <a:ext cx="358" cy="287"/>
            </a:xfrm>
            <a:custGeom>
              <a:avLst/>
              <a:gdLst>
                <a:gd name="T0" fmla="*/ 5 w 715"/>
                <a:gd name="T1" fmla="*/ 97 h 574"/>
                <a:gd name="T2" fmla="*/ 15 w 715"/>
                <a:gd name="T3" fmla="*/ 88 h 574"/>
                <a:gd name="T4" fmla="*/ 27 w 715"/>
                <a:gd name="T5" fmla="*/ 83 h 574"/>
                <a:gd name="T6" fmla="*/ 40 w 715"/>
                <a:gd name="T7" fmla="*/ 79 h 574"/>
                <a:gd name="T8" fmla="*/ 53 w 715"/>
                <a:gd name="T9" fmla="*/ 78 h 574"/>
                <a:gd name="T10" fmla="*/ 66 w 715"/>
                <a:gd name="T11" fmla="*/ 75 h 574"/>
                <a:gd name="T12" fmla="*/ 78 w 715"/>
                <a:gd name="T13" fmla="*/ 72 h 574"/>
                <a:gd name="T14" fmla="*/ 90 w 715"/>
                <a:gd name="T15" fmla="*/ 65 h 574"/>
                <a:gd name="T16" fmla="*/ 98 w 715"/>
                <a:gd name="T17" fmla="*/ 55 h 574"/>
                <a:gd name="T18" fmla="*/ 101 w 715"/>
                <a:gd name="T19" fmla="*/ 48 h 574"/>
                <a:gd name="T20" fmla="*/ 103 w 715"/>
                <a:gd name="T21" fmla="*/ 41 h 574"/>
                <a:gd name="T22" fmla="*/ 109 w 715"/>
                <a:gd name="T23" fmla="*/ 34 h 574"/>
                <a:gd name="T24" fmla="*/ 123 w 715"/>
                <a:gd name="T25" fmla="*/ 23 h 574"/>
                <a:gd name="T26" fmla="*/ 139 w 715"/>
                <a:gd name="T27" fmla="*/ 17 h 574"/>
                <a:gd name="T28" fmla="*/ 154 w 715"/>
                <a:gd name="T29" fmla="*/ 10 h 574"/>
                <a:gd name="T30" fmla="*/ 170 w 715"/>
                <a:gd name="T31" fmla="*/ 4 h 574"/>
                <a:gd name="T32" fmla="*/ 173 w 715"/>
                <a:gd name="T33" fmla="*/ 4 h 574"/>
                <a:gd name="T34" fmla="*/ 161 w 715"/>
                <a:gd name="T35" fmla="*/ 12 h 574"/>
                <a:gd name="T36" fmla="*/ 150 w 715"/>
                <a:gd name="T37" fmla="*/ 21 h 574"/>
                <a:gd name="T38" fmla="*/ 140 w 715"/>
                <a:gd name="T39" fmla="*/ 31 h 574"/>
                <a:gd name="T40" fmla="*/ 132 w 715"/>
                <a:gd name="T41" fmla="*/ 44 h 574"/>
                <a:gd name="T42" fmla="*/ 127 w 715"/>
                <a:gd name="T43" fmla="*/ 56 h 574"/>
                <a:gd name="T44" fmla="*/ 123 w 715"/>
                <a:gd name="T45" fmla="*/ 68 h 574"/>
                <a:gd name="T46" fmla="*/ 117 w 715"/>
                <a:gd name="T47" fmla="*/ 78 h 574"/>
                <a:gd name="T48" fmla="*/ 108 w 715"/>
                <a:gd name="T49" fmla="*/ 86 h 574"/>
                <a:gd name="T50" fmla="*/ 96 w 715"/>
                <a:gd name="T51" fmla="*/ 90 h 574"/>
                <a:gd name="T52" fmla="*/ 83 w 715"/>
                <a:gd name="T53" fmla="*/ 94 h 574"/>
                <a:gd name="T54" fmla="*/ 71 w 715"/>
                <a:gd name="T55" fmla="*/ 98 h 574"/>
                <a:gd name="T56" fmla="*/ 62 w 715"/>
                <a:gd name="T57" fmla="*/ 104 h 574"/>
                <a:gd name="T58" fmla="*/ 55 w 715"/>
                <a:gd name="T59" fmla="*/ 113 h 574"/>
                <a:gd name="T60" fmla="*/ 50 w 715"/>
                <a:gd name="T61" fmla="*/ 125 h 574"/>
                <a:gd name="T62" fmla="*/ 46 w 715"/>
                <a:gd name="T63" fmla="*/ 138 h 574"/>
                <a:gd name="T64" fmla="*/ 39 w 715"/>
                <a:gd name="T65" fmla="*/ 134 h 574"/>
                <a:gd name="T66" fmla="*/ 28 w 715"/>
                <a:gd name="T67" fmla="*/ 120 h 574"/>
                <a:gd name="T68" fmla="*/ 17 w 715"/>
                <a:gd name="T69" fmla="*/ 113 h 574"/>
                <a:gd name="T70" fmla="*/ 6 w 715"/>
                <a:gd name="T71" fmla="*/ 108 h 5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15"/>
                <a:gd name="T109" fmla="*/ 0 h 574"/>
                <a:gd name="T110" fmla="*/ 715 w 715"/>
                <a:gd name="T111" fmla="*/ 574 h 5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15" h="574">
                  <a:moveTo>
                    <a:pt x="0" y="418"/>
                  </a:moveTo>
                  <a:lnTo>
                    <a:pt x="18" y="391"/>
                  </a:lnTo>
                  <a:lnTo>
                    <a:pt x="38" y="371"/>
                  </a:lnTo>
                  <a:lnTo>
                    <a:pt x="60" y="354"/>
                  </a:lnTo>
                  <a:lnTo>
                    <a:pt x="82" y="341"/>
                  </a:lnTo>
                  <a:lnTo>
                    <a:pt x="106" y="332"/>
                  </a:lnTo>
                  <a:lnTo>
                    <a:pt x="132" y="325"/>
                  </a:lnTo>
                  <a:lnTo>
                    <a:pt x="157" y="319"/>
                  </a:lnTo>
                  <a:lnTo>
                    <a:pt x="183" y="316"/>
                  </a:lnTo>
                  <a:lnTo>
                    <a:pt x="209" y="312"/>
                  </a:lnTo>
                  <a:lnTo>
                    <a:pt x="236" y="308"/>
                  </a:lnTo>
                  <a:lnTo>
                    <a:pt x="262" y="303"/>
                  </a:lnTo>
                  <a:lnTo>
                    <a:pt x="288" y="296"/>
                  </a:lnTo>
                  <a:lnTo>
                    <a:pt x="312" y="288"/>
                  </a:lnTo>
                  <a:lnTo>
                    <a:pt x="335" y="275"/>
                  </a:lnTo>
                  <a:lnTo>
                    <a:pt x="359" y="259"/>
                  </a:lnTo>
                  <a:lnTo>
                    <a:pt x="379" y="239"/>
                  </a:lnTo>
                  <a:lnTo>
                    <a:pt x="390" y="222"/>
                  </a:lnTo>
                  <a:lnTo>
                    <a:pt x="398" y="207"/>
                  </a:lnTo>
                  <a:lnTo>
                    <a:pt x="401" y="195"/>
                  </a:lnTo>
                  <a:lnTo>
                    <a:pt x="407" y="180"/>
                  </a:lnTo>
                  <a:lnTo>
                    <a:pt x="412" y="167"/>
                  </a:lnTo>
                  <a:lnTo>
                    <a:pt x="422" y="152"/>
                  </a:lnTo>
                  <a:lnTo>
                    <a:pt x="436" y="136"/>
                  </a:lnTo>
                  <a:lnTo>
                    <a:pt x="458" y="118"/>
                  </a:lnTo>
                  <a:lnTo>
                    <a:pt x="491" y="95"/>
                  </a:lnTo>
                  <a:lnTo>
                    <a:pt x="522" y="79"/>
                  </a:lnTo>
                  <a:lnTo>
                    <a:pt x="554" y="66"/>
                  </a:lnTo>
                  <a:lnTo>
                    <a:pt x="585" y="53"/>
                  </a:lnTo>
                  <a:lnTo>
                    <a:pt x="616" y="42"/>
                  </a:lnTo>
                  <a:lnTo>
                    <a:pt x="647" y="31"/>
                  </a:lnTo>
                  <a:lnTo>
                    <a:pt x="680" y="17"/>
                  </a:lnTo>
                  <a:lnTo>
                    <a:pt x="715" y="0"/>
                  </a:lnTo>
                  <a:lnTo>
                    <a:pt x="691" y="17"/>
                  </a:lnTo>
                  <a:lnTo>
                    <a:pt x="667" y="33"/>
                  </a:lnTo>
                  <a:lnTo>
                    <a:pt x="644" y="50"/>
                  </a:lnTo>
                  <a:lnTo>
                    <a:pt x="622" y="66"/>
                  </a:lnTo>
                  <a:lnTo>
                    <a:pt x="600" y="84"/>
                  </a:lnTo>
                  <a:lnTo>
                    <a:pt x="579" y="105"/>
                  </a:lnTo>
                  <a:lnTo>
                    <a:pt x="559" y="127"/>
                  </a:lnTo>
                  <a:lnTo>
                    <a:pt x="541" y="151"/>
                  </a:lnTo>
                  <a:lnTo>
                    <a:pt x="526" y="176"/>
                  </a:lnTo>
                  <a:lnTo>
                    <a:pt x="515" y="200"/>
                  </a:lnTo>
                  <a:lnTo>
                    <a:pt x="506" y="226"/>
                  </a:lnTo>
                  <a:lnTo>
                    <a:pt x="499" y="250"/>
                  </a:lnTo>
                  <a:lnTo>
                    <a:pt x="489" y="272"/>
                  </a:lnTo>
                  <a:lnTo>
                    <a:pt x="480" y="294"/>
                  </a:lnTo>
                  <a:lnTo>
                    <a:pt x="467" y="312"/>
                  </a:lnTo>
                  <a:lnTo>
                    <a:pt x="453" y="329"/>
                  </a:lnTo>
                  <a:lnTo>
                    <a:pt x="431" y="345"/>
                  </a:lnTo>
                  <a:lnTo>
                    <a:pt x="407" y="356"/>
                  </a:lnTo>
                  <a:lnTo>
                    <a:pt x="381" y="363"/>
                  </a:lnTo>
                  <a:lnTo>
                    <a:pt x="357" y="371"/>
                  </a:lnTo>
                  <a:lnTo>
                    <a:pt x="332" y="376"/>
                  </a:lnTo>
                  <a:lnTo>
                    <a:pt x="308" y="384"/>
                  </a:lnTo>
                  <a:lnTo>
                    <a:pt x="284" y="393"/>
                  </a:lnTo>
                  <a:lnTo>
                    <a:pt x="260" y="406"/>
                  </a:lnTo>
                  <a:lnTo>
                    <a:pt x="246" y="418"/>
                  </a:lnTo>
                  <a:lnTo>
                    <a:pt x="231" y="435"/>
                  </a:lnTo>
                  <a:lnTo>
                    <a:pt x="220" y="455"/>
                  </a:lnTo>
                  <a:lnTo>
                    <a:pt x="209" y="477"/>
                  </a:lnTo>
                  <a:lnTo>
                    <a:pt x="200" y="501"/>
                  </a:lnTo>
                  <a:lnTo>
                    <a:pt x="190" y="527"/>
                  </a:lnTo>
                  <a:lnTo>
                    <a:pt x="183" y="551"/>
                  </a:lnTo>
                  <a:lnTo>
                    <a:pt x="174" y="574"/>
                  </a:lnTo>
                  <a:lnTo>
                    <a:pt x="154" y="534"/>
                  </a:lnTo>
                  <a:lnTo>
                    <a:pt x="132" y="503"/>
                  </a:lnTo>
                  <a:lnTo>
                    <a:pt x="112" y="481"/>
                  </a:lnTo>
                  <a:lnTo>
                    <a:pt x="90" y="466"/>
                  </a:lnTo>
                  <a:lnTo>
                    <a:pt x="68" y="453"/>
                  </a:lnTo>
                  <a:lnTo>
                    <a:pt x="46" y="444"/>
                  </a:lnTo>
                  <a:lnTo>
                    <a:pt x="24" y="433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2" name="Freeform 69"/>
            <p:cNvSpPr>
              <a:spLocks/>
            </p:cNvSpPr>
            <p:nvPr/>
          </p:nvSpPr>
          <p:spPr bwMode="auto">
            <a:xfrm>
              <a:off x="2797" y="1717"/>
              <a:ext cx="414" cy="123"/>
            </a:xfrm>
            <a:custGeom>
              <a:avLst/>
              <a:gdLst>
                <a:gd name="T0" fmla="*/ 8 w 827"/>
                <a:gd name="T1" fmla="*/ 2 h 248"/>
                <a:gd name="T2" fmla="*/ 22 w 827"/>
                <a:gd name="T3" fmla="*/ 0 h 248"/>
                <a:gd name="T4" fmla="*/ 35 w 827"/>
                <a:gd name="T5" fmla="*/ 1 h 248"/>
                <a:gd name="T6" fmla="*/ 47 w 827"/>
                <a:gd name="T7" fmla="*/ 5 h 248"/>
                <a:gd name="T8" fmla="*/ 59 w 827"/>
                <a:gd name="T9" fmla="*/ 10 h 248"/>
                <a:gd name="T10" fmla="*/ 71 w 827"/>
                <a:gd name="T11" fmla="*/ 15 h 248"/>
                <a:gd name="T12" fmla="*/ 84 w 827"/>
                <a:gd name="T13" fmla="*/ 18 h 248"/>
                <a:gd name="T14" fmla="*/ 98 w 827"/>
                <a:gd name="T15" fmla="*/ 18 h 248"/>
                <a:gd name="T16" fmla="*/ 109 w 827"/>
                <a:gd name="T17" fmla="*/ 15 h 248"/>
                <a:gd name="T18" fmla="*/ 116 w 827"/>
                <a:gd name="T19" fmla="*/ 11 h 248"/>
                <a:gd name="T20" fmla="*/ 121 w 827"/>
                <a:gd name="T21" fmla="*/ 7 h 248"/>
                <a:gd name="T22" fmla="*/ 131 w 827"/>
                <a:gd name="T23" fmla="*/ 3 h 248"/>
                <a:gd name="T24" fmla="*/ 147 w 827"/>
                <a:gd name="T25" fmla="*/ 2 h 248"/>
                <a:gd name="T26" fmla="*/ 165 w 827"/>
                <a:gd name="T27" fmla="*/ 4 h 248"/>
                <a:gd name="T28" fmla="*/ 181 w 827"/>
                <a:gd name="T29" fmla="*/ 7 h 248"/>
                <a:gd name="T30" fmla="*/ 198 w 827"/>
                <a:gd name="T31" fmla="*/ 11 h 248"/>
                <a:gd name="T32" fmla="*/ 200 w 827"/>
                <a:gd name="T33" fmla="*/ 12 h 248"/>
                <a:gd name="T34" fmla="*/ 186 w 827"/>
                <a:gd name="T35" fmla="*/ 13 h 248"/>
                <a:gd name="T36" fmla="*/ 172 w 827"/>
                <a:gd name="T37" fmla="*/ 14 h 248"/>
                <a:gd name="T38" fmla="*/ 158 w 827"/>
                <a:gd name="T39" fmla="*/ 18 h 248"/>
                <a:gd name="T40" fmla="*/ 144 w 827"/>
                <a:gd name="T41" fmla="*/ 24 h 248"/>
                <a:gd name="T42" fmla="*/ 134 w 827"/>
                <a:gd name="T43" fmla="*/ 31 h 248"/>
                <a:gd name="T44" fmla="*/ 124 w 827"/>
                <a:gd name="T45" fmla="*/ 39 h 248"/>
                <a:gd name="T46" fmla="*/ 114 w 827"/>
                <a:gd name="T47" fmla="*/ 45 h 248"/>
                <a:gd name="T48" fmla="*/ 102 w 827"/>
                <a:gd name="T49" fmla="*/ 47 h 248"/>
                <a:gd name="T50" fmla="*/ 89 w 827"/>
                <a:gd name="T51" fmla="*/ 44 h 248"/>
                <a:gd name="T52" fmla="*/ 77 w 827"/>
                <a:gd name="T53" fmla="*/ 40 h 248"/>
                <a:gd name="T54" fmla="*/ 64 w 827"/>
                <a:gd name="T55" fmla="*/ 37 h 248"/>
                <a:gd name="T56" fmla="*/ 52 w 827"/>
                <a:gd name="T57" fmla="*/ 37 h 248"/>
                <a:gd name="T58" fmla="*/ 42 w 827"/>
                <a:gd name="T59" fmla="*/ 42 h 248"/>
                <a:gd name="T60" fmla="*/ 32 w 827"/>
                <a:gd name="T61" fmla="*/ 49 h 248"/>
                <a:gd name="T62" fmla="*/ 22 w 827"/>
                <a:gd name="T63" fmla="*/ 58 h 248"/>
                <a:gd name="T64" fmla="*/ 18 w 827"/>
                <a:gd name="T65" fmla="*/ 50 h 248"/>
                <a:gd name="T66" fmla="*/ 16 w 827"/>
                <a:gd name="T67" fmla="*/ 33 h 248"/>
                <a:gd name="T68" fmla="*/ 11 w 827"/>
                <a:gd name="T69" fmla="*/ 22 h 248"/>
                <a:gd name="T70" fmla="*/ 4 w 827"/>
                <a:gd name="T71" fmla="*/ 12 h 2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7"/>
                <a:gd name="T109" fmla="*/ 0 h 248"/>
                <a:gd name="T110" fmla="*/ 827 w 827"/>
                <a:gd name="T111" fmla="*/ 248 h 2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7" h="248">
                  <a:moveTo>
                    <a:pt x="0" y="24"/>
                  </a:moveTo>
                  <a:lnTo>
                    <a:pt x="30" y="11"/>
                  </a:lnTo>
                  <a:lnTo>
                    <a:pt x="59" y="4"/>
                  </a:lnTo>
                  <a:lnTo>
                    <a:pt x="85" y="0"/>
                  </a:lnTo>
                  <a:lnTo>
                    <a:pt x="112" y="2"/>
                  </a:lnTo>
                  <a:lnTo>
                    <a:pt x="138" y="6"/>
                  </a:lnTo>
                  <a:lnTo>
                    <a:pt x="162" y="13"/>
                  </a:lnTo>
                  <a:lnTo>
                    <a:pt x="187" y="22"/>
                  </a:lnTo>
                  <a:lnTo>
                    <a:pt x="211" y="33"/>
                  </a:lnTo>
                  <a:lnTo>
                    <a:pt x="235" y="42"/>
                  </a:lnTo>
                  <a:lnTo>
                    <a:pt x="259" y="53"/>
                  </a:lnTo>
                  <a:lnTo>
                    <a:pt x="284" y="63"/>
                  </a:lnTo>
                  <a:lnTo>
                    <a:pt x="308" y="70"/>
                  </a:lnTo>
                  <a:lnTo>
                    <a:pt x="336" y="75"/>
                  </a:lnTo>
                  <a:lnTo>
                    <a:pt x="362" y="77"/>
                  </a:lnTo>
                  <a:lnTo>
                    <a:pt x="389" y="75"/>
                  </a:lnTo>
                  <a:lnTo>
                    <a:pt x="418" y="70"/>
                  </a:lnTo>
                  <a:lnTo>
                    <a:pt x="435" y="63"/>
                  </a:lnTo>
                  <a:lnTo>
                    <a:pt x="450" y="55"/>
                  </a:lnTo>
                  <a:lnTo>
                    <a:pt x="461" y="46"/>
                  </a:lnTo>
                  <a:lnTo>
                    <a:pt x="472" y="37"/>
                  </a:lnTo>
                  <a:lnTo>
                    <a:pt x="484" y="30"/>
                  </a:lnTo>
                  <a:lnTo>
                    <a:pt x="499" y="22"/>
                  </a:lnTo>
                  <a:lnTo>
                    <a:pt x="521" y="15"/>
                  </a:lnTo>
                  <a:lnTo>
                    <a:pt x="549" y="11"/>
                  </a:lnTo>
                  <a:lnTo>
                    <a:pt x="587" y="9"/>
                  </a:lnTo>
                  <a:lnTo>
                    <a:pt x="622" y="11"/>
                  </a:lnTo>
                  <a:lnTo>
                    <a:pt x="657" y="17"/>
                  </a:lnTo>
                  <a:lnTo>
                    <a:pt x="688" y="24"/>
                  </a:lnTo>
                  <a:lnTo>
                    <a:pt x="721" y="31"/>
                  </a:lnTo>
                  <a:lnTo>
                    <a:pt x="754" y="37"/>
                  </a:lnTo>
                  <a:lnTo>
                    <a:pt x="789" y="44"/>
                  </a:lnTo>
                  <a:lnTo>
                    <a:pt x="827" y="48"/>
                  </a:lnTo>
                  <a:lnTo>
                    <a:pt x="798" y="50"/>
                  </a:lnTo>
                  <a:lnTo>
                    <a:pt x="771" y="52"/>
                  </a:lnTo>
                  <a:lnTo>
                    <a:pt x="743" y="52"/>
                  </a:lnTo>
                  <a:lnTo>
                    <a:pt x="716" y="53"/>
                  </a:lnTo>
                  <a:lnTo>
                    <a:pt x="686" y="57"/>
                  </a:lnTo>
                  <a:lnTo>
                    <a:pt x="659" y="63"/>
                  </a:lnTo>
                  <a:lnTo>
                    <a:pt x="631" y="72"/>
                  </a:lnTo>
                  <a:lnTo>
                    <a:pt x="602" y="83"/>
                  </a:lnTo>
                  <a:lnTo>
                    <a:pt x="576" y="96"/>
                  </a:lnTo>
                  <a:lnTo>
                    <a:pt x="554" y="112"/>
                  </a:lnTo>
                  <a:lnTo>
                    <a:pt x="534" y="127"/>
                  </a:lnTo>
                  <a:lnTo>
                    <a:pt x="514" y="143"/>
                  </a:lnTo>
                  <a:lnTo>
                    <a:pt x="495" y="158"/>
                  </a:lnTo>
                  <a:lnTo>
                    <a:pt x="475" y="171"/>
                  </a:lnTo>
                  <a:lnTo>
                    <a:pt x="455" y="182"/>
                  </a:lnTo>
                  <a:lnTo>
                    <a:pt x="433" y="187"/>
                  </a:lnTo>
                  <a:lnTo>
                    <a:pt x="406" y="189"/>
                  </a:lnTo>
                  <a:lnTo>
                    <a:pt x="380" y="186"/>
                  </a:lnTo>
                  <a:lnTo>
                    <a:pt x="354" y="180"/>
                  </a:lnTo>
                  <a:lnTo>
                    <a:pt x="330" y="173"/>
                  </a:lnTo>
                  <a:lnTo>
                    <a:pt x="305" y="163"/>
                  </a:lnTo>
                  <a:lnTo>
                    <a:pt x="281" y="156"/>
                  </a:lnTo>
                  <a:lnTo>
                    <a:pt x="255" y="151"/>
                  </a:lnTo>
                  <a:lnTo>
                    <a:pt x="228" y="149"/>
                  </a:lnTo>
                  <a:lnTo>
                    <a:pt x="207" y="152"/>
                  </a:lnTo>
                  <a:lnTo>
                    <a:pt x="187" y="160"/>
                  </a:lnTo>
                  <a:lnTo>
                    <a:pt x="167" y="171"/>
                  </a:lnTo>
                  <a:lnTo>
                    <a:pt x="147" y="184"/>
                  </a:lnTo>
                  <a:lnTo>
                    <a:pt x="127" y="200"/>
                  </a:lnTo>
                  <a:lnTo>
                    <a:pt x="107" y="217"/>
                  </a:lnTo>
                  <a:lnTo>
                    <a:pt x="86" y="233"/>
                  </a:lnTo>
                  <a:lnTo>
                    <a:pt x="66" y="248"/>
                  </a:lnTo>
                  <a:lnTo>
                    <a:pt x="70" y="202"/>
                  </a:lnTo>
                  <a:lnTo>
                    <a:pt x="68" y="165"/>
                  </a:lnTo>
                  <a:lnTo>
                    <a:pt x="63" y="134"/>
                  </a:lnTo>
                  <a:lnTo>
                    <a:pt x="53" y="110"/>
                  </a:lnTo>
                  <a:lnTo>
                    <a:pt x="41" y="90"/>
                  </a:lnTo>
                  <a:lnTo>
                    <a:pt x="26" y="70"/>
                  </a:lnTo>
                  <a:lnTo>
                    <a:pt x="13" y="4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3" name="Freeform 70"/>
            <p:cNvSpPr>
              <a:spLocks/>
            </p:cNvSpPr>
            <p:nvPr/>
          </p:nvSpPr>
          <p:spPr bwMode="auto">
            <a:xfrm>
              <a:off x="2817" y="1869"/>
              <a:ext cx="385" cy="198"/>
            </a:xfrm>
            <a:custGeom>
              <a:avLst/>
              <a:gdLst>
                <a:gd name="T0" fmla="*/ 20 w 770"/>
                <a:gd name="T1" fmla="*/ 1 h 396"/>
                <a:gd name="T2" fmla="*/ 33 w 770"/>
                <a:gd name="T3" fmla="*/ 5 h 396"/>
                <a:gd name="T4" fmla="*/ 44 w 770"/>
                <a:gd name="T5" fmla="*/ 12 h 396"/>
                <a:gd name="T6" fmla="*/ 52 w 770"/>
                <a:gd name="T7" fmla="*/ 21 h 396"/>
                <a:gd name="T8" fmla="*/ 60 w 770"/>
                <a:gd name="T9" fmla="*/ 30 h 396"/>
                <a:gd name="T10" fmla="*/ 70 w 770"/>
                <a:gd name="T11" fmla="*/ 41 h 396"/>
                <a:gd name="T12" fmla="*/ 80 w 770"/>
                <a:gd name="T13" fmla="*/ 50 h 396"/>
                <a:gd name="T14" fmla="*/ 92 w 770"/>
                <a:gd name="T15" fmla="*/ 56 h 396"/>
                <a:gd name="T16" fmla="*/ 103 w 770"/>
                <a:gd name="T17" fmla="*/ 58 h 396"/>
                <a:gd name="T18" fmla="*/ 110 w 770"/>
                <a:gd name="T19" fmla="*/ 56 h 396"/>
                <a:gd name="T20" fmla="*/ 117 w 770"/>
                <a:gd name="T21" fmla="*/ 55 h 396"/>
                <a:gd name="T22" fmla="*/ 127 w 770"/>
                <a:gd name="T23" fmla="*/ 56 h 396"/>
                <a:gd name="T24" fmla="*/ 143 w 770"/>
                <a:gd name="T25" fmla="*/ 63 h 396"/>
                <a:gd name="T26" fmla="*/ 158 w 770"/>
                <a:gd name="T27" fmla="*/ 73 h 396"/>
                <a:gd name="T28" fmla="*/ 171 w 770"/>
                <a:gd name="T29" fmla="*/ 83 h 396"/>
                <a:gd name="T30" fmla="*/ 185 w 770"/>
                <a:gd name="T31" fmla="*/ 94 h 396"/>
                <a:gd name="T32" fmla="*/ 186 w 770"/>
                <a:gd name="T33" fmla="*/ 97 h 396"/>
                <a:gd name="T34" fmla="*/ 173 w 770"/>
                <a:gd name="T35" fmla="*/ 91 h 396"/>
                <a:gd name="T36" fmla="*/ 160 w 770"/>
                <a:gd name="T37" fmla="*/ 86 h 396"/>
                <a:gd name="T38" fmla="*/ 146 w 770"/>
                <a:gd name="T39" fmla="*/ 82 h 396"/>
                <a:gd name="T40" fmla="*/ 131 w 770"/>
                <a:gd name="T41" fmla="*/ 82 h 396"/>
                <a:gd name="T42" fmla="*/ 117 w 770"/>
                <a:gd name="T43" fmla="*/ 84 h 396"/>
                <a:gd name="T44" fmla="*/ 105 w 770"/>
                <a:gd name="T45" fmla="*/ 86 h 396"/>
                <a:gd name="T46" fmla="*/ 94 w 770"/>
                <a:gd name="T47" fmla="*/ 87 h 396"/>
                <a:gd name="T48" fmla="*/ 82 w 770"/>
                <a:gd name="T49" fmla="*/ 83 h 396"/>
                <a:gd name="T50" fmla="*/ 72 w 770"/>
                <a:gd name="T51" fmla="*/ 75 h 396"/>
                <a:gd name="T52" fmla="*/ 62 w 770"/>
                <a:gd name="T53" fmla="*/ 66 h 396"/>
                <a:gd name="T54" fmla="*/ 53 w 770"/>
                <a:gd name="T55" fmla="*/ 57 h 396"/>
                <a:gd name="T56" fmla="*/ 43 w 770"/>
                <a:gd name="T57" fmla="*/ 52 h 396"/>
                <a:gd name="T58" fmla="*/ 31 w 770"/>
                <a:gd name="T59" fmla="*/ 51 h 396"/>
                <a:gd name="T60" fmla="*/ 19 w 770"/>
                <a:gd name="T61" fmla="*/ 53 h 396"/>
                <a:gd name="T62" fmla="*/ 6 w 770"/>
                <a:gd name="T63" fmla="*/ 56 h 396"/>
                <a:gd name="T64" fmla="*/ 6 w 770"/>
                <a:gd name="T65" fmla="*/ 48 h 396"/>
                <a:gd name="T66" fmla="*/ 12 w 770"/>
                <a:gd name="T67" fmla="*/ 31 h 396"/>
                <a:gd name="T68" fmla="*/ 12 w 770"/>
                <a:gd name="T69" fmla="*/ 19 h 396"/>
                <a:gd name="T70" fmla="*/ 11 w 770"/>
                <a:gd name="T71" fmla="*/ 6 h 3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70"/>
                <a:gd name="T109" fmla="*/ 0 h 396"/>
                <a:gd name="T110" fmla="*/ 770 w 770"/>
                <a:gd name="T111" fmla="*/ 396 h 3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70" h="396">
                  <a:moveTo>
                    <a:pt x="44" y="0"/>
                  </a:moveTo>
                  <a:lnTo>
                    <a:pt x="77" y="2"/>
                  </a:lnTo>
                  <a:lnTo>
                    <a:pt x="104" y="7"/>
                  </a:lnTo>
                  <a:lnTo>
                    <a:pt x="130" y="18"/>
                  </a:lnTo>
                  <a:lnTo>
                    <a:pt x="154" y="31"/>
                  </a:lnTo>
                  <a:lnTo>
                    <a:pt x="174" y="46"/>
                  </a:lnTo>
                  <a:lnTo>
                    <a:pt x="192" y="64"/>
                  </a:lnTo>
                  <a:lnTo>
                    <a:pt x="210" y="82"/>
                  </a:lnTo>
                  <a:lnTo>
                    <a:pt x="227" y="103"/>
                  </a:lnTo>
                  <a:lnTo>
                    <a:pt x="243" y="123"/>
                  </a:lnTo>
                  <a:lnTo>
                    <a:pt x="260" y="145"/>
                  </a:lnTo>
                  <a:lnTo>
                    <a:pt x="278" y="163"/>
                  </a:lnTo>
                  <a:lnTo>
                    <a:pt x="297" y="181"/>
                  </a:lnTo>
                  <a:lnTo>
                    <a:pt x="317" y="198"/>
                  </a:lnTo>
                  <a:lnTo>
                    <a:pt x="341" y="213"/>
                  </a:lnTo>
                  <a:lnTo>
                    <a:pt x="365" y="224"/>
                  </a:lnTo>
                  <a:lnTo>
                    <a:pt x="394" y="231"/>
                  </a:lnTo>
                  <a:lnTo>
                    <a:pt x="412" y="233"/>
                  </a:lnTo>
                  <a:lnTo>
                    <a:pt x="429" y="231"/>
                  </a:lnTo>
                  <a:lnTo>
                    <a:pt x="442" y="227"/>
                  </a:lnTo>
                  <a:lnTo>
                    <a:pt x="456" y="226"/>
                  </a:lnTo>
                  <a:lnTo>
                    <a:pt x="471" y="222"/>
                  </a:lnTo>
                  <a:lnTo>
                    <a:pt x="487" y="224"/>
                  </a:lnTo>
                  <a:lnTo>
                    <a:pt x="509" y="227"/>
                  </a:lnTo>
                  <a:lnTo>
                    <a:pt x="537" y="237"/>
                  </a:lnTo>
                  <a:lnTo>
                    <a:pt x="572" y="253"/>
                  </a:lnTo>
                  <a:lnTo>
                    <a:pt x="603" y="271"/>
                  </a:lnTo>
                  <a:lnTo>
                    <a:pt x="631" y="292"/>
                  </a:lnTo>
                  <a:lnTo>
                    <a:pt x="656" y="312"/>
                  </a:lnTo>
                  <a:lnTo>
                    <a:pt x="682" y="332"/>
                  </a:lnTo>
                  <a:lnTo>
                    <a:pt x="708" y="354"/>
                  </a:lnTo>
                  <a:lnTo>
                    <a:pt x="737" y="376"/>
                  </a:lnTo>
                  <a:lnTo>
                    <a:pt x="770" y="396"/>
                  </a:lnTo>
                  <a:lnTo>
                    <a:pt x="742" y="385"/>
                  </a:lnTo>
                  <a:lnTo>
                    <a:pt x="717" y="374"/>
                  </a:lnTo>
                  <a:lnTo>
                    <a:pt x="691" y="361"/>
                  </a:lnTo>
                  <a:lnTo>
                    <a:pt x="665" y="352"/>
                  </a:lnTo>
                  <a:lnTo>
                    <a:pt x="638" y="341"/>
                  </a:lnTo>
                  <a:lnTo>
                    <a:pt x="610" y="334"/>
                  </a:lnTo>
                  <a:lnTo>
                    <a:pt x="583" y="328"/>
                  </a:lnTo>
                  <a:lnTo>
                    <a:pt x="552" y="325"/>
                  </a:lnTo>
                  <a:lnTo>
                    <a:pt x="524" y="326"/>
                  </a:lnTo>
                  <a:lnTo>
                    <a:pt x="497" y="328"/>
                  </a:lnTo>
                  <a:lnTo>
                    <a:pt x="471" y="334"/>
                  </a:lnTo>
                  <a:lnTo>
                    <a:pt x="445" y="339"/>
                  </a:lnTo>
                  <a:lnTo>
                    <a:pt x="421" y="343"/>
                  </a:lnTo>
                  <a:lnTo>
                    <a:pt x="398" y="347"/>
                  </a:lnTo>
                  <a:lnTo>
                    <a:pt x="376" y="345"/>
                  </a:lnTo>
                  <a:lnTo>
                    <a:pt x="354" y="341"/>
                  </a:lnTo>
                  <a:lnTo>
                    <a:pt x="328" y="330"/>
                  </a:lnTo>
                  <a:lnTo>
                    <a:pt x="306" y="315"/>
                  </a:lnTo>
                  <a:lnTo>
                    <a:pt x="286" y="299"/>
                  </a:lnTo>
                  <a:lnTo>
                    <a:pt x="269" y="281"/>
                  </a:lnTo>
                  <a:lnTo>
                    <a:pt x="251" y="262"/>
                  </a:lnTo>
                  <a:lnTo>
                    <a:pt x="232" y="246"/>
                  </a:lnTo>
                  <a:lnTo>
                    <a:pt x="212" y="229"/>
                  </a:lnTo>
                  <a:lnTo>
                    <a:pt x="188" y="215"/>
                  </a:lnTo>
                  <a:lnTo>
                    <a:pt x="170" y="209"/>
                  </a:lnTo>
                  <a:lnTo>
                    <a:pt x="148" y="205"/>
                  </a:lnTo>
                  <a:lnTo>
                    <a:pt x="124" y="207"/>
                  </a:lnTo>
                  <a:lnTo>
                    <a:pt x="100" y="209"/>
                  </a:lnTo>
                  <a:lnTo>
                    <a:pt x="75" y="215"/>
                  </a:lnTo>
                  <a:lnTo>
                    <a:pt x="49" y="220"/>
                  </a:lnTo>
                  <a:lnTo>
                    <a:pt x="23" y="224"/>
                  </a:lnTo>
                  <a:lnTo>
                    <a:pt x="0" y="229"/>
                  </a:lnTo>
                  <a:lnTo>
                    <a:pt x="25" y="191"/>
                  </a:lnTo>
                  <a:lnTo>
                    <a:pt x="40" y="156"/>
                  </a:lnTo>
                  <a:lnTo>
                    <a:pt x="47" y="126"/>
                  </a:lnTo>
                  <a:lnTo>
                    <a:pt x="49" y="101"/>
                  </a:lnTo>
                  <a:lnTo>
                    <a:pt x="49" y="75"/>
                  </a:lnTo>
                  <a:lnTo>
                    <a:pt x="45" y="51"/>
                  </a:lnTo>
                  <a:lnTo>
                    <a:pt x="44" y="2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4" name="Freeform 71"/>
            <p:cNvSpPr>
              <a:spLocks/>
            </p:cNvSpPr>
            <p:nvPr/>
          </p:nvSpPr>
          <p:spPr bwMode="auto">
            <a:xfrm>
              <a:off x="2725" y="2007"/>
              <a:ext cx="277" cy="365"/>
            </a:xfrm>
            <a:custGeom>
              <a:avLst/>
              <a:gdLst>
                <a:gd name="T0" fmla="*/ 52 w 554"/>
                <a:gd name="T1" fmla="*/ 10 h 728"/>
                <a:gd name="T2" fmla="*/ 63 w 554"/>
                <a:gd name="T3" fmla="*/ 34 h 728"/>
                <a:gd name="T4" fmla="*/ 67 w 554"/>
                <a:gd name="T5" fmla="*/ 60 h 728"/>
                <a:gd name="T6" fmla="*/ 74 w 554"/>
                <a:gd name="T7" fmla="*/ 86 h 728"/>
                <a:gd name="T8" fmla="*/ 86 w 554"/>
                <a:gd name="T9" fmla="*/ 100 h 728"/>
                <a:gd name="T10" fmla="*/ 93 w 554"/>
                <a:gd name="T11" fmla="*/ 103 h 728"/>
                <a:gd name="T12" fmla="*/ 100 w 554"/>
                <a:gd name="T13" fmla="*/ 106 h 728"/>
                <a:gd name="T14" fmla="*/ 107 w 554"/>
                <a:gd name="T15" fmla="*/ 112 h 728"/>
                <a:gd name="T16" fmla="*/ 117 w 554"/>
                <a:gd name="T17" fmla="*/ 126 h 728"/>
                <a:gd name="T18" fmla="*/ 124 w 554"/>
                <a:gd name="T19" fmla="*/ 141 h 728"/>
                <a:gd name="T20" fmla="*/ 129 w 554"/>
                <a:gd name="T21" fmla="*/ 158 h 728"/>
                <a:gd name="T22" fmla="*/ 135 w 554"/>
                <a:gd name="T23" fmla="*/ 174 h 728"/>
                <a:gd name="T24" fmla="*/ 135 w 554"/>
                <a:gd name="T25" fmla="*/ 177 h 728"/>
                <a:gd name="T26" fmla="*/ 127 w 554"/>
                <a:gd name="T27" fmla="*/ 165 h 728"/>
                <a:gd name="T28" fmla="*/ 118 w 554"/>
                <a:gd name="T29" fmla="*/ 153 h 728"/>
                <a:gd name="T30" fmla="*/ 108 w 554"/>
                <a:gd name="T31" fmla="*/ 143 h 728"/>
                <a:gd name="T32" fmla="*/ 96 w 554"/>
                <a:gd name="T33" fmla="*/ 135 h 728"/>
                <a:gd name="T34" fmla="*/ 84 w 554"/>
                <a:gd name="T35" fmla="*/ 129 h 728"/>
                <a:gd name="T36" fmla="*/ 73 w 554"/>
                <a:gd name="T37" fmla="*/ 124 h 728"/>
                <a:gd name="T38" fmla="*/ 63 w 554"/>
                <a:gd name="T39" fmla="*/ 119 h 728"/>
                <a:gd name="T40" fmla="*/ 55 w 554"/>
                <a:gd name="T41" fmla="*/ 109 h 728"/>
                <a:gd name="T42" fmla="*/ 51 w 554"/>
                <a:gd name="T43" fmla="*/ 96 h 728"/>
                <a:gd name="T44" fmla="*/ 48 w 554"/>
                <a:gd name="T45" fmla="*/ 84 h 728"/>
                <a:gd name="T46" fmla="*/ 44 w 554"/>
                <a:gd name="T47" fmla="*/ 71 h 728"/>
                <a:gd name="T48" fmla="*/ 38 w 554"/>
                <a:gd name="T49" fmla="*/ 61 h 728"/>
                <a:gd name="T50" fmla="*/ 29 w 554"/>
                <a:gd name="T51" fmla="*/ 55 h 728"/>
                <a:gd name="T52" fmla="*/ 18 w 554"/>
                <a:gd name="T53" fmla="*/ 49 h 728"/>
                <a:gd name="T54" fmla="*/ 5 w 554"/>
                <a:gd name="T55" fmla="*/ 45 h 728"/>
                <a:gd name="T56" fmla="*/ 10 w 554"/>
                <a:gd name="T57" fmla="*/ 38 h 728"/>
                <a:gd name="T58" fmla="*/ 24 w 554"/>
                <a:gd name="T59" fmla="*/ 27 h 728"/>
                <a:gd name="T60" fmla="*/ 31 w 554"/>
                <a:gd name="T61" fmla="*/ 17 h 728"/>
                <a:gd name="T62" fmla="*/ 36 w 554"/>
                <a:gd name="T63" fmla="*/ 6 h 7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54"/>
                <a:gd name="T97" fmla="*/ 0 h 728"/>
                <a:gd name="T98" fmla="*/ 554 w 554"/>
                <a:gd name="T99" fmla="*/ 728 h 7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54" h="728">
                  <a:moveTo>
                    <a:pt x="162" y="0"/>
                  </a:moveTo>
                  <a:lnTo>
                    <a:pt x="209" y="40"/>
                  </a:lnTo>
                  <a:lnTo>
                    <a:pt x="237" y="86"/>
                  </a:lnTo>
                  <a:lnTo>
                    <a:pt x="252" y="136"/>
                  </a:lnTo>
                  <a:lnTo>
                    <a:pt x="261" y="187"/>
                  </a:lnTo>
                  <a:lnTo>
                    <a:pt x="266" y="240"/>
                  </a:lnTo>
                  <a:lnTo>
                    <a:pt x="275" y="292"/>
                  </a:lnTo>
                  <a:lnTo>
                    <a:pt x="296" y="341"/>
                  </a:lnTo>
                  <a:lnTo>
                    <a:pt x="330" y="385"/>
                  </a:lnTo>
                  <a:lnTo>
                    <a:pt x="345" y="396"/>
                  </a:lnTo>
                  <a:lnTo>
                    <a:pt x="358" y="404"/>
                  </a:lnTo>
                  <a:lnTo>
                    <a:pt x="373" y="409"/>
                  </a:lnTo>
                  <a:lnTo>
                    <a:pt x="385" y="415"/>
                  </a:lnTo>
                  <a:lnTo>
                    <a:pt x="400" y="420"/>
                  </a:lnTo>
                  <a:lnTo>
                    <a:pt x="415" y="429"/>
                  </a:lnTo>
                  <a:lnTo>
                    <a:pt x="429" y="446"/>
                  </a:lnTo>
                  <a:lnTo>
                    <a:pt x="448" y="468"/>
                  </a:lnTo>
                  <a:lnTo>
                    <a:pt x="468" y="501"/>
                  </a:lnTo>
                  <a:lnTo>
                    <a:pt x="483" y="532"/>
                  </a:lnTo>
                  <a:lnTo>
                    <a:pt x="496" y="563"/>
                  </a:lnTo>
                  <a:lnTo>
                    <a:pt x="507" y="595"/>
                  </a:lnTo>
                  <a:lnTo>
                    <a:pt x="516" y="628"/>
                  </a:lnTo>
                  <a:lnTo>
                    <a:pt x="527" y="659"/>
                  </a:lnTo>
                  <a:lnTo>
                    <a:pt x="540" y="694"/>
                  </a:lnTo>
                  <a:lnTo>
                    <a:pt x="554" y="728"/>
                  </a:lnTo>
                  <a:lnTo>
                    <a:pt x="538" y="705"/>
                  </a:lnTo>
                  <a:lnTo>
                    <a:pt x="523" y="681"/>
                  </a:lnTo>
                  <a:lnTo>
                    <a:pt x="508" y="657"/>
                  </a:lnTo>
                  <a:lnTo>
                    <a:pt x="492" y="633"/>
                  </a:lnTo>
                  <a:lnTo>
                    <a:pt x="475" y="611"/>
                  </a:lnTo>
                  <a:lnTo>
                    <a:pt x="455" y="591"/>
                  </a:lnTo>
                  <a:lnTo>
                    <a:pt x="435" y="569"/>
                  </a:lnTo>
                  <a:lnTo>
                    <a:pt x="411" y="550"/>
                  </a:lnTo>
                  <a:lnTo>
                    <a:pt x="387" y="536"/>
                  </a:lnTo>
                  <a:lnTo>
                    <a:pt x="362" y="523"/>
                  </a:lnTo>
                  <a:lnTo>
                    <a:pt x="338" y="514"/>
                  </a:lnTo>
                  <a:lnTo>
                    <a:pt x="314" y="505"/>
                  </a:lnTo>
                  <a:lnTo>
                    <a:pt x="292" y="495"/>
                  </a:lnTo>
                  <a:lnTo>
                    <a:pt x="272" y="484"/>
                  </a:lnTo>
                  <a:lnTo>
                    <a:pt x="253" y="472"/>
                  </a:lnTo>
                  <a:lnTo>
                    <a:pt x="237" y="455"/>
                  </a:lnTo>
                  <a:lnTo>
                    <a:pt x="222" y="433"/>
                  </a:lnTo>
                  <a:lnTo>
                    <a:pt x="211" y="409"/>
                  </a:lnTo>
                  <a:lnTo>
                    <a:pt x="204" y="383"/>
                  </a:lnTo>
                  <a:lnTo>
                    <a:pt x="198" y="360"/>
                  </a:lnTo>
                  <a:lnTo>
                    <a:pt x="193" y="334"/>
                  </a:lnTo>
                  <a:lnTo>
                    <a:pt x="187" y="308"/>
                  </a:lnTo>
                  <a:lnTo>
                    <a:pt x="178" y="284"/>
                  </a:lnTo>
                  <a:lnTo>
                    <a:pt x="167" y="261"/>
                  </a:lnTo>
                  <a:lnTo>
                    <a:pt x="154" y="244"/>
                  </a:lnTo>
                  <a:lnTo>
                    <a:pt x="138" y="231"/>
                  </a:lnTo>
                  <a:lnTo>
                    <a:pt x="118" y="218"/>
                  </a:lnTo>
                  <a:lnTo>
                    <a:pt x="96" y="207"/>
                  </a:lnTo>
                  <a:lnTo>
                    <a:pt x="72" y="196"/>
                  </a:lnTo>
                  <a:lnTo>
                    <a:pt x="48" y="187"/>
                  </a:lnTo>
                  <a:lnTo>
                    <a:pt x="22" y="178"/>
                  </a:lnTo>
                  <a:lnTo>
                    <a:pt x="0" y="169"/>
                  </a:lnTo>
                  <a:lnTo>
                    <a:pt x="42" y="149"/>
                  </a:lnTo>
                  <a:lnTo>
                    <a:pt x="74" y="128"/>
                  </a:lnTo>
                  <a:lnTo>
                    <a:pt x="96" y="108"/>
                  </a:lnTo>
                  <a:lnTo>
                    <a:pt x="112" y="88"/>
                  </a:lnTo>
                  <a:lnTo>
                    <a:pt x="125" y="66"/>
                  </a:lnTo>
                  <a:lnTo>
                    <a:pt x="136" y="44"/>
                  </a:lnTo>
                  <a:lnTo>
                    <a:pt x="147" y="22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5" name="Freeform 72"/>
            <p:cNvSpPr>
              <a:spLocks/>
            </p:cNvSpPr>
            <p:nvPr/>
          </p:nvSpPr>
          <p:spPr bwMode="auto">
            <a:xfrm>
              <a:off x="2594" y="2111"/>
              <a:ext cx="123" cy="414"/>
            </a:xfrm>
            <a:custGeom>
              <a:avLst/>
              <a:gdLst>
                <a:gd name="T0" fmla="*/ 56 w 246"/>
                <a:gd name="T1" fmla="*/ 0 h 828"/>
                <a:gd name="T2" fmla="*/ 61 w 246"/>
                <a:gd name="T3" fmla="*/ 14 h 828"/>
                <a:gd name="T4" fmla="*/ 62 w 246"/>
                <a:gd name="T5" fmla="*/ 28 h 828"/>
                <a:gd name="T6" fmla="*/ 59 w 246"/>
                <a:gd name="T7" fmla="*/ 41 h 828"/>
                <a:gd name="T8" fmla="*/ 54 w 246"/>
                <a:gd name="T9" fmla="*/ 52 h 828"/>
                <a:gd name="T10" fmla="*/ 48 w 246"/>
                <a:gd name="T11" fmla="*/ 65 h 828"/>
                <a:gd name="T12" fmla="*/ 44 w 246"/>
                <a:gd name="T13" fmla="*/ 78 h 828"/>
                <a:gd name="T14" fmla="*/ 43 w 246"/>
                <a:gd name="T15" fmla="*/ 90 h 828"/>
                <a:gd name="T16" fmla="*/ 44 w 246"/>
                <a:gd name="T17" fmla="*/ 104 h 828"/>
                <a:gd name="T18" fmla="*/ 46 w 246"/>
                <a:gd name="T19" fmla="*/ 108 h 828"/>
                <a:gd name="T20" fmla="*/ 48 w 246"/>
                <a:gd name="T21" fmla="*/ 112 h 828"/>
                <a:gd name="T22" fmla="*/ 50 w 246"/>
                <a:gd name="T23" fmla="*/ 114 h 828"/>
                <a:gd name="T24" fmla="*/ 53 w 246"/>
                <a:gd name="T25" fmla="*/ 117 h 828"/>
                <a:gd name="T26" fmla="*/ 55 w 246"/>
                <a:gd name="T27" fmla="*/ 120 h 828"/>
                <a:gd name="T28" fmla="*/ 57 w 246"/>
                <a:gd name="T29" fmla="*/ 124 h 828"/>
                <a:gd name="T30" fmla="*/ 59 w 246"/>
                <a:gd name="T31" fmla="*/ 130 h 828"/>
                <a:gd name="T32" fmla="*/ 59 w 246"/>
                <a:gd name="T33" fmla="*/ 137 h 828"/>
                <a:gd name="T34" fmla="*/ 59 w 246"/>
                <a:gd name="T35" fmla="*/ 156 h 828"/>
                <a:gd name="T36" fmla="*/ 56 w 246"/>
                <a:gd name="T37" fmla="*/ 172 h 828"/>
                <a:gd name="T38" fmla="*/ 53 w 246"/>
                <a:gd name="T39" fmla="*/ 189 h 828"/>
                <a:gd name="T40" fmla="*/ 50 w 246"/>
                <a:gd name="T41" fmla="*/ 207 h 828"/>
                <a:gd name="T42" fmla="*/ 49 w 246"/>
                <a:gd name="T43" fmla="*/ 193 h 828"/>
                <a:gd name="T44" fmla="*/ 48 w 246"/>
                <a:gd name="T45" fmla="*/ 179 h 828"/>
                <a:gd name="T46" fmla="*/ 46 w 246"/>
                <a:gd name="T47" fmla="*/ 165 h 828"/>
                <a:gd name="T48" fmla="*/ 41 w 246"/>
                <a:gd name="T49" fmla="*/ 150 h 828"/>
                <a:gd name="T50" fmla="*/ 38 w 246"/>
                <a:gd name="T51" fmla="*/ 144 h 828"/>
                <a:gd name="T52" fmla="*/ 34 w 246"/>
                <a:gd name="T53" fmla="*/ 139 h 828"/>
                <a:gd name="T54" fmla="*/ 30 w 246"/>
                <a:gd name="T55" fmla="*/ 133 h 828"/>
                <a:gd name="T56" fmla="*/ 26 w 246"/>
                <a:gd name="T57" fmla="*/ 128 h 828"/>
                <a:gd name="T58" fmla="*/ 23 w 246"/>
                <a:gd name="T59" fmla="*/ 123 h 828"/>
                <a:gd name="T60" fmla="*/ 20 w 246"/>
                <a:gd name="T61" fmla="*/ 118 h 828"/>
                <a:gd name="T62" fmla="*/ 17 w 246"/>
                <a:gd name="T63" fmla="*/ 113 h 828"/>
                <a:gd name="T64" fmla="*/ 15 w 246"/>
                <a:gd name="T65" fmla="*/ 108 h 828"/>
                <a:gd name="T66" fmla="*/ 15 w 246"/>
                <a:gd name="T67" fmla="*/ 95 h 828"/>
                <a:gd name="T68" fmla="*/ 19 w 246"/>
                <a:gd name="T69" fmla="*/ 83 h 828"/>
                <a:gd name="T70" fmla="*/ 23 w 246"/>
                <a:gd name="T71" fmla="*/ 70 h 828"/>
                <a:gd name="T72" fmla="*/ 25 w 246"/>
                <a:gd name="T73" fmla="*/ 57 h 828"/>
                <a:gd name="T74" fmla="*/ 24 w 246"/>
                <a:gd name="T75" fmla="*/ 52 h 828"/>
                <a:gd name="T76" fmla="*/ 22 w 246"/>
                <a:gd name="T77" fmla="*/ 47 h 828"/>
                <a:gd name="T78" fmla="*/ 20 w 246"/>
                <a:gd name="T79" fmla="*/ 42 h 828"/>
                <a:gd name="T80" fmla="*/ 15 w 246"/>
                <a:gd name="T81" fmla="*/ 37 h 828"/>
                <a:gd name="T82" fmla="*/ 12 w 246"/>
                <a:gd name="T83" fmla="*/ 31 h 828"/>
                <a:gd name="T84" fmla="*/ 8 w 246"/>
                <a:gd name="T85" fmla="*/ 26 h 828"/>
                <a:gd name="T86" fmla="*/ 4 w 246"/>
                <a:gd name="T87" fmla="*/ 22 h 828"/>
                <a:gd name="T88" fmla="*/ 0 w 246"/>
                <a:gd name="T89" fmla="*/ 17 h 828"/>
                <a:gd name="T90" fmla="*/ 12 w 246"/>
                <a:gd name="T91" fmla="*/ 18 h 828"/>
                <a:gd name="T92" fmla="*/ 21 w 246"/>
                <a:gd name="T93" fmla="*/ 17 h 828"/>
                <a:gd name="T94" fmla="*/ 28 w 246"/>
                <a:gd name="T95" fmla="*/ 15 h 828"/>
                <a:gd name="T96" fmla="*/ 35 w 246"/>
                <a:gd name="T97" fmla="*/ 13 h 828"/>
                <a:gd name="T98" fmla="*/ 40 w 246"/>
                <a:gd name="T99" fmla="*/ 10 h 828"/>
                <a:gd name="T100" fmla="*/ 45 w 246"/>
                <a:gd name="T101" fmla="*/ 6 h 828"/>
                <a:gd name="T102" fmla="*/ 50 w 246"/>
                <a:gd name="T103" fmla="*/ 3 h 828"/>
                <a:gd name="T104" fmla="*/ 56 w 246"/>
                <a:gd name="T105" fmla="*/ 0 h 8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6"/>
                <a:gd name="T160" fmla="*/ 0 h 828"/>
                <a:gd name="T161" fmla="*/ 246 w 246"/>
                <a:gd name="T162" fmla="*/ 828 h 8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6" h="828">
                  <a:moveTo>
                    <a:pt x="224" y="0"/>
                  </a:moveTo>
                  <a:lnTo>
                    <a:pt x="244" y="59"/>
                  </a:lnTo>
                  <a:lnTo>
                    <a:pt x="246" y="112"/>
                  </a:lnTo>
                  <a:lnTo>
                    <a:pt x="235" y="162"/>
                  </a:lnTo>
                  <a:lnTo>
                    <a:pt x="214" y="211"/>
                  </a:lnTo>
                  <a:lnTo>
                    <a:pt x="192" y="259"/>
                  </a:lnTo>
                  <a:lnTo>
                    <a:pt x="176" y="309"/>
                  </a:lnTo>
                  <a:lnTo>
                    <a:pt x="169" y="360"/>
                  </a:lnTo>
                  <a:lnTo>
                    <a:pt x="176" y="417"/>
                  </a:lnTo>
                  <a:lnTo>
                    <a:pt x="183" y="433"/>
                  </a:lnTo>
                  <a:lnTo>
                    <a:pt x="191" y="448"/>
                  </a:lnTo>
                  <a:lnTo>
                    <a:pt x="200" y="459"/>
                  </a:lnTo>
                  <a:lnTo>
                    <a:pt x="209" y="470"/>
                  </a:lnTo>
                  <a:lnTo>
                    <a:pt x="218" y="483"/>
                  </a:lnTo>
                  <a:lnTo>
                    <a:pt x="225" y="498"/>
                  </a:lnTo>
                  <a:lnTo>
                    <a:pt x="233" y="520"/>
                  </a:lnTo>
                  <a:lnTo>
                    <a:pt x="236" y="547"/>
                  </a:lnTo>
                  <a:lnTo>
                    <a:pt x="235" y="621"/>
                  </a:lnTo>
                  <a:lnTo>
                    <a:pt x="224" y="687"/>
                  </a:lnTo>
                  <a:lnTo>
                    <a:pt x="209" y="753"/>
                  </a:lnTo>
                  <a:lnTo>
                    <a:pt x="200" y="828"/>
                  </a:lnTo>
                  <a:lnTo>
                    <a:pt x="196" y="769"/>
                  </a:lnTo>
                  <a:lnTo>
                    <a:pt x="192" y="714"/>
                  </a:lnTo>
                  <a:lnTo>
                    <a:pt x="183" y="657"/>
                  </a:lnTo>
                  <a:lnTo>
                    <a:pt x="163" y="600"/>
                  </a:lnTo>
                  <a:lnTo>
                    <a:pt x="150" y="575"/>
                  </a:lnTo>
                  <a:lnTo>
                    <a:pt x="136" y="553"/>
                  </a:lnTo>
                  <a:lnTo>
                    <a:pt x="119" y="532"/>
                  </a:lnTo>
                  <a:lnTo>
                    <a:pt x="104" y="512"/>
                  </a:lnTo>
                  <a:lnTo>
                    <a:pt x="90" y="494"/>
                  </a:lnTo>
                  <a:lnTo>
                    <a:pt x="77" y="474"/>
                  </a:lnTo>
                  <a:lnTo>
                    <a:pt x="66" y="454"/>
                  </a:lnTo>
                  <a:lnTo>
                    <a:pt x="60" y="432"/>
                  </a:lnTo>
                  <a:lnTo>
                    <a:pt x="60" y="378"/>
                  </a:lnTo>
                  <a:lnTo>
                    <a:pt x="75" y="329"/>
                  </a:lnTo>
                  <a:lnTo>
                    <a:pt x="90" y="279"/>
                  </a:lnTo>
                  <a:lnTo>
                    <a:pt x="97" y="228"/>
                  </a:lnTo>
                  <a:lnTo>
                    <a:pt x="95" y="208"/>
                  </a:lnTo>
                  <a:lnTo>
                    <a:pt x="88" y="187"/>
                  </a:lnTo>
                  <a:lnTo>
                    <a:pt x="77" y="165"/>
                  </a:lnTo>
                  <a:lnTo>
                    <a:pt x="62" y="145"/>
                  </a:lnTo>
                  <a:lnTo>
                    <a:pt x="47" y="125"/>
                  </a:lnTo>
                  <a:lnTo>
                    <a:pt x="31" y="105"/>
                  </a:lnTo>
                  <a:lnTo>
                    <a:pt x="14" y="85"/>
                  </a:lnTo>
                  <a:lnTo>
                    <a:pt x="0" y="65"/>
                  </a:lnTo>
                  <a:lnTo>
                    <a:pt x="46" y="70"/>
                  </a:lnTo>
                  <a:lnTo>
                    <a:pt x="82" y="68"/>
                  </a:lnTo>
                  <a:lnTo>
                    <a:pt x="112" y="61"/>
                  </a:lnTo>
                  <a:lnTo>
                    <a:pt x="137" y="52"/>
                  </a:lnTo>
                  <a:lnTo>
                    <a:pt x="158" y="39"/>
                  </a:lnTo>
                  <a:lnTo>
                    <a:pt x="178" y="26"/>
                  </a:lnTo>
                  <a:lnTo>
                    <a:pt x="200" y="13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6" name="Freeform 73"/>
            <p:cNvSpPr>
              <a:spLocks/>
            </p:cNvSpPr>
            <p:nvPr/>
          </p:nvSpPr>
          <p:spPr bwMode="auto">
            <a:xfrm>
              <a:off x="2403" y="2137"/>
              <a:ext cx="171" cy="390"/>
            </a:xfrm>
            <a:custGeom>
              <a:avLst/>
              <a:gdLst>
                <a:gd name="T0" fmla="*/ 85 w 343"/>
                <a:gd name="T1" fmla="*/ 6 h 780"/>
                <a:gd name="T2" fmla="*/ 85 w 343"/>
                <a:gd name="T3" fmla="*/ 23 h 780"/>
                <a:gd name="T4" fmla="*/ 80 w 343"/>
                <a:gd name="T5" fmla="*/ 35 h 780"/>
                <a:gd name="T6" fmla="*/ 72 w 343"/>
                <a:gd name="T7" fmla="*/ 46 h 780"/>
                <a:gd name="T8" fmla="*/ 63 w 343"/>
                <a:gd name="T9" fmla="*/ 54 h 780"/>
                <a:gd name="T10" fmla="*/ 53 w 343"/>
                <a:gd name="T11" fmla="*/ 63 h 780"/>
                <a:gd name="T12" fmla="*/ 45 w 343"/>
                <a:gd name="T13" fmla="*/ 74 h 780"/>
                <a:gd name="T14" fmla="*/ 38 w 343"/>
                <a:gd name="T15" fmla="*/ 85 h 780"/>
                <a:gd name="T16" fmla="*/ 34 w 343"/>
                <a:gd name="T17" fmla="*/ 98 h 780"/>
                <a:gd name="T18" fmla="*/ 35 w 343"/>
                <a:gd name="T19" fmla="*/ 107 h 780"/>
                <a:gd name="T20" fmla="*/ 37 w 343"/>
                <a:gd name="T21" fmla="*/ 113 h 780"/>
                <a:gd name="T22" fmla="*/ 38 w 343"/>
                <a:gd name="T23" fmla="*/ 122 h 780"/>
                <a:gd name="T24" fmla="*/ 35 w 343"/>
                <a:gd name="T25" fmla="*/ 135 h 780"/>
                <a:gd name="T26" fmla="*/ 32 w 343"/>
                <a:gd name="T27" fmla="*/ 144 h 780"/>
                <a:gd name="T28" fmla="*/ 28 w 343"/>
                <a:gd name="T29" fmla="*/ 152 h 780"/>
                <a:gd name="T30" fmla="*/ 24 w 343"/>
                <a:gd name="T31" fmla="*/ 159 h 780"/>
                <a:gd name="T32" fmla="*/ 19 w 343"/>
                <a:gd name="T33" fmla="*/ 165 h 780"/>
                <a:gd name="T34" fmla="*/ 14 w 343"/>
                <a:gd name="T35" fmla="*/ 172 h 780"/>
                <a:gd name="T36" fmla="*/ 9 w 343"/>
                <a:gd name="T37" fmla="*/ 179 h 780"/>
                <a:gd name="T38" fmla="*/ 4 w 343"/>
                <a:gd name="T39" fmla="*/ 187 h 780"/>
                <a:gd name="T40" fmla="*/ 0 w 343"/>
                <a:gd name="T41" fmla="*/ 195 h 780"/>
                <a:gd name="T42" fmla="*/ 2 w 343"/>
                <a:gd name="T43" fmla="*/ 188 h 780"/>
                <a:gd name="T44" fmla="*/ 4 w 343"/>
                <a:gd name="T45" fmla="*/ 182 h 780"/>
                <a:gd name="T46" fmla="*/ 7 w 343"/>
                <a:gd name="T47" fmla="*/ 175 h 780"/>
                <a:gd name="T48" fmla="*/ 9 w 343"/>
                <a:gd name="T49" fmla="*/ 169 h 780"/>
                <a:gd name="T50" fmla="*/ 11 w 343"/>
                <a:gd name="T51" fmla="*/ 162 h 780"/>
                <a:gd name="T52" fmla="*/ 13 w 343"/>
                <a:gd name="T53" fmla="*/ 155 h 780"/>
                <a:gd name="T54" fmla="*/ 13 w 343"/>
                <a:gd name="T55" fmla="*/ 148 h 780"/>
                <a:gd name="T56" fmla="*/ 13 w 343"/>
                <a:gd name="T57" fmla="*/ 140 h 780"/>
                <a:gd name="T58" fmla="*/ 12 w 343"/>
                <a:gd name="T59" fmla="*/ 125 h 780"/>
                <a:gd name="T60" fmla="*/ 8 w 343"/>
                <a:gd name="T61" fmla="*/ 113 h 780"/>
                <a:gd name="T62" fmla="*/ 6 w 343"/>
                <a:gd name="T63" fmla="*/ 101 h 780"/>
                <a:gd name="T64" fmla="*/ 6 w 343"/>
                <a:gd name="T65" fmla="*/ 91 h 780"/>
                <a:gd name="T66" fmla="*/ 8 w 343"/>
                <a:gd name="T67" fmla="*/ 84 h 780"/>
                <a:gd name="T68" fmla="*/ 12 w 343"/>
                <a:gd name="T69" fmla="*/ 79 h 780"/>
                <a:gd name="T70" fmla="*/ 15 w 343"/>
                <a:gd name="T71" fmla="*/ 73 h 780"/>
                <a:gd name="T72" fmla="*/ 19 w 343"/>
                <a:gd name="T73" fmla="*/ 69 h 780"/>
                <a:gd name="T74" fmla="*/ 24 w 343"/>
                <a:gd name="T75" fmla="*/ 63 h 780"/>
                <a:gd name="T76" fmla="*/ 28 w 343"/>
                <a:gd name="T77" fmla="*/ 58 h 780"/>
                <a:gd name="T78" fmla="*/ 31 w 343"/>
                <a:gd name="T79" fmla="*/ 53 h 780"/>
                <a:gd name="T80" fmla="*/ 35 w 343"/>
                <a:gd name="T81" fmla="*/ 48 h 780"/>
                <a:gd name="T82" fmla="*/ 36 w 343"/>
                <a:gd name="T83" fmla="*/ 37 h 780"/>
                <a:gd name="T84" fmla="*/ 35 w 343"/>
                <a:gd name="T85" fmla="*/ 24 h 780"/>
                <a:gd name="T86" fmla="*/ 31 w 343"/>
                <a:gd name="T87" fmla="*/ 12 h 780"/>
                <a:gd name="T88" fmla="*/ 28 w 343"/>
                <a:gd name="T89" fmla="*/ 0 h 780"/>
                <a:gd name="T90" fmla="*/ 38 w 343"/>
                <a:gd name="T91" fmla="*/ 6 h 780"/>
                <a:gd name="T92" fmla="*/ 47 w 343"/>
                <a:gd name="T93" fmla="*/ 9 h 780"/>
                <a:gd name="T94" fmla="*/ 54 w 343"/>
                <a:gd name="T95" fmla="*/ 10 h 780"/>
                <a:gd name="T96" fmla="*/ 61 w 343"/>
                <a:gd name="T97" fmla="*/ 10 h 780"/>
                <a:gd name="T98" fmla="*/ 67 w 343"/>
                <a:gd name="T99" fmla="*/ 10 h 780"/>
                <a:gd name="T100" fmla="*/ 73 w 343"/>
                <a:gd name="T101" fmla="*/ 9 h 780"/>
                <a:gd name="T102" fmla="*/ 79 w 343"/>
                <a:gd name="T103" fmla="*/ 7 h 780"/>
                <a:gd name="T104" fmla="*/ 85 w 343"/>
                <a:gd name="T105" fmla="*/ 6 h 7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3"/>
                <a:gd name="T160" fmla="*/ 0 h 780"/>
                <a:gd name="T161" fmla="*/ 343 w 343"/>
                <a:gd name="T162" fmla="*/ 780 h 78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3" h="780">
                  <a:moveTo>
                    <a:pt x="343" y="27"/>
                  </a:moveTo>
                  <a:lnTo>
                    <a:pt x="340" y="90"/>
                  </a:lnTo>
                  <a:lnTo>
                    <a:pt x="321" y="139"/>
                  </a:lnTo>
                  <a:lnTo>
                    <a:pt x="290" y="181"/>
                  </a:lnTo>
                  <a:lnTo>
                    <a:pt x="254" y="218"/>
                  </a:lnTo>
                  <a:lnTo>
                    <a:pt x="215" y="255"/>
                  </a:lnTo>
                  <a:lnTo>
                    <a:pt x="180" y="293"/>
                  </a:lnTo>
                  <a:lnTo>
                    <a:pt x="153" y="339"/>
                  </a:lnTo>
                  <a:lnTo>
                    <a:pt x="138" y="394"/>
                  </a:lnTo>
                  <a:lnTo>
                    <a:pt x="140" y="429"/>
                  </a:lnTo>
                  <a:lnTo>
                    <a:pt x="149" y="455"/>
                  </a:lnTo>
                  <a:lnTo>
                    <a:pt x="153" y="488"/>
                  </a:lnTo>
                  <a:lnTo>
                    <a:pt x="142" y="537"/>
                  </a:lnTo>
                  <a:lnTo>
                    <a:pt x="129" y="574"/>
                  </a:lnTo>
                  <a:lnTo>
                    <a:pt x="112" y="605"/>
                  </a:lnTo>
                  <a:lnTo>
                    <a:pt x="96" y="635"/>
                  </a:lnTo>
                  <a:lnTo>
                    <a:pt x="77" y="660"/>
                  </a:lnTo>
                  <a:lnTo>
                    <a:pt x="57" y="688"/>
                  </a:lnTo>
                  <a:lnTo>
                    <a:pt x="37" y="715"/>
                  </a:lnTo>
                  <a:lnTo>
                    <a:pt x="19" y="747"/>
                  </a:lnTo>
                  <a:lnTo>
                    <a:pt x="0" y="780"/>
                  </a:lnTo>
                  <a:lnTo>
                    <a:pt x="10" y="752"/>
                  </a:lnTo>
                  <a:lnTo>
                    <a:pt x="19" y="726"/>
                  </a:lnTo>
                  <a:lnTo>
                    <a:pt x="28" y="699"/>
                  </a:lnTo>
                  <a:lnTo>
                    <a:pt x="37" y="673"/>
                  </a:lnTo>
                  <a:lnTo>
                    <a:pt x="44" y="646"/>
                  </a:lnTo>
                  <a:lnTo>
                    <a:pt x="52" y="618"/>
                  </a:lnTo>
                  <a:lnTo>
                    <a:pt x="55" y="589"/>
                  </a:lnTo>
                  <a:lnTo>
                    <a:pt x="55" y="558"/>
                  </a:lnTo>
                  <a:lnTo>
                    <a:pt x="48" y="503"/>
                  </a:lnTo>
                  <a:lnTo>
                    <a:pt x="33" y="453"/>
                  </a:lnTo>
                  <a:lnTo>
                    <a:pt x="24" y="407"/>
                  </a:lnTo>
                  <a:lnTo>
                    <a:pt x="26" y="361"/>
                  </a:lnTo>
                  <a:lnTo>
                    <a:pt x="35" y="336"/>
                  </a:lnTo>
                  <a:lnTo>
                    <a:pt x="48" y="313"/>
                  </a:lnTo>
                  <a:lnTo>
                    <a:pt x="63" y="291"/>
                  </a:lnTo>
                  <a:lnTo>
                    <a:pt x="79" y="273"/>
                  </a:lnTo>
                  <a:lnTo>
                    <a:pt x="96" y="253"/>
                  </a:lnTo>
                  <a:lnTo>
                    <a:pt x="112" y="235"/>
                  </a:lnTo>
                  <a:lnTo>
                    <a:pt x="127" y="213"/>
                  </a:lnTo>
                  <a:lnTo>
                    <a:pt x="140" y="189"/>
                  </a:lnTo>
                  <a:lnTo>
                    <a:pt x="147" y="148"/>
                  </a:lnTo>
                  <a:lnTo>
                    <a:pt x="140" y="99"/>
                  </a:lnTo>
                  <a:lnTo>
                    <a:pt x="127" y="49"/>
                  </a:lnTo>
                  <a:lnTo>
                    <a:pt x="114" y="0"/>
                  </a:lnTo>
                  <a:lnTo>
                    <a:pt x="155" y="22"/>
                  </a:lnTo>
                  <a:lnTo>
                    <a:pt x="189" y="35"/>
                  </a:lnTo>
                  <a:lnTo>
                    <a:pt x="219" y="40"/>
                  </a:lnTo>
                  <a:lnTo>
                    <a:pt x="244" y="40"/>
                  </a:lnTo>
                  <a:lnTo>
                    <a:pt x="268" y="38"/>
                  </a:lnTo>
                  <a:lnTo>
                    <a:pt x="292" y="33"/>
                  </a:lnTo>
                  <a:lnTo>
                    <a:pt x="316" y="29"/>
                  </a:lnTo>
                  <a:lnTo>
                    <a:pt x="343" y="27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7" name="Freeform 74"/>
            <p:cNvSpPr>
              <a:spLocks/>
            </p:cNvSpPr>
            <p:nvPr/>
          </p:nvSpPr>
          <p:spPr bwMode="auto">
            <a:xfrm>
              <a:off x="2088" y="2054"/>
              <a:ext cx="350" cy="297"/>
            </a:xfrm>
            <a:custGeom>
              <a:avLst/>
              <a:gdLst>
                <a:gd name="T0" fmla="*/ 171 w 699"/>
                <a:gd name="T1" fmla="*/ 44 h 592"/>
                <a:gd name="T2" fmla="*/ 161 w 699"/>
                <a:gd name="T3" fmla="*/ 54 h 592"/>
                <a:gd name="T4" fmla="*/ 149 w 699"/>
                <a:gd name="T5" fmla="*/ 60 h 592"/>
                <a:gd name="T6" fmla="*/ 137 w 699"/>
                <a:gd name="T7" fmla="*/ 64 h 592"/>
                <a:gd name="T8" fmla="*/ 124 w 699"/>
                <a:gd name="T9" fmla="*/ 66 h 592"/>
                <a:gd name="T10" fmla="*/ 111 w 699"/>
                <a:gd name="T11" fmla="*/ 69 h 592"/>
                <a:gd name="T12" fmla="*/ 99 w 699"/>
                <a:gd name="T13" fmla="*/ 73 h 592"/>
                <a:gd name="T14" fmla="*/ 87 w 699"/>
                <a:gd name="T15" fmla="*/ 81 h 592"/>
                <a:gd name="T16" fmla="*/ 79 w 699"/>
                <a:gd name="T17" fmla="*/ 90 h 592"/>
                <a:gd name="T18" fmla="*/ 77 w 699"/>
                <a:gd name="T19" fmla="*/ 97 h 592"/>
                <a:gd name="T20" fmla="*/ 75 w 699"/>
                <a:gd name="T21" fmla="*/ 104 h 592"/>
                <a:gd name="T22" fmla="*/ 69 w 699"/>
                <a:gd name="T23" fmla="*/ 112 h 592"/>
                <a:gd name="T24" fmla="*/ 55 w 699"/>
                <a:gd name="T25" fmla="*/ 123 h 592"/>
                <a:gd name="T26" fmla="*/ 40 w 699"/>
                <a:gd name="T27" fmla="*/ 131 h 592"/>
                <a:gd name="T28" fmla="*/ 25 w 699"/>
                <a:gd name="T29" fmla="*/ 137 h 592"/>
                <a:gd name="T30" fmla="*/ 9 w 699"/>
                <a:gd name="T31" fmla="*/ 144 h 592"/>
                <a:gd name="T32" fmla="*/ 6 w 699"/>
                <a:gd name="T33" fmla="*/ 144 h 592"/>
                <a:gd name="T34" fmla="*/ 17 w 699"/>
                <a:gd name="T35" fmla="*/ 135 h 592"/>
                <a:gd name="T36" fmla="*/ 28 w 699"/>
                <a:gd name="T37" fmla="*/ 127 h 592"/>
                <a:gd name="T38" fmla="*/ 38 w 699"/>
                <a:gd name="T39" fmla="*/ 116 h 592"/>
                <a:gd name="T40" fmla="*/ 46 w 699"/>
                <a:gd name="T41" fmla="*/ 103 h 592"/>
                <a:gd name="T42" fmla="*/ 50 w 699"/>
                <a:gd name="T43" fmla="*/ 90 h 592"/>
                <a:gd name="T44" fmla="*/ 54 w 699"/>
                <a:gd name="T45" fmla="*/ 79 h 592"/>
                <a:gd name="T46" fmla="*/ 59 w 699"/>
                <a:gd name="T47" fmla="*/ 69 h 592"/>
                <a:gd name="T48" fmla="*/ 68 w 699"/>
                <a:gd name="T49" fmla="*/ 60 h 592"/>
                <a:gd name="T50" fmla="*/ 80 w 699"/>
                <a:gd name="T51" fmla="*/ 55 h 592"/>
                <a:gd name="T52" fmla="*/ 93 w 699"/>
                <a:gd name="T53" fmla="*/ 51 h 592"/>
                <a:gd name="T54" fmla="*/ 105 w 699"/>
                <a:gd name="T55" fmla="*/ 47 h 592"/>
                <a:gd name="T56" fmla="*/ 114 w 699"/>
                <a:gd name="T57" fmla="*/ 40 h 592"/>
                <a:gd name="T58" fmla="*/ 120 w 699"/>
                <a:gd name="T59" fmla="*/ 31 h 592"/>
                <a:gd name="T60" fmla="*/ 125 w 699"/>
                <a:gd name="T61" fmla="*/ 19 h 592"/>
                <a:gd name="T62" fmla="*/ 128 w 699"/>
                <a:gd name="T63" fmla="*/ 6 h 592"/>
                <a:gd name="T64" fmla="*/ 136 w 699"/>
                <a:gd name="T65" fmla="*/ 10 h 592"/>
                <a:gd name="T66" fmla="*/ 147 w 699"/>
                <a:gd name="T67" fmla="*/ 23 h 592"/>
                <a:gd name="T68" fmla="*/ 158 w 699"/>
                <a:gd name="T69" fmla="*/ 30 h 592"/>
                <a:gd name="T70" fmla="*/ 169 w 699"/>
                <a:gd name="T71" fmla="*/ 34 h 5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99"/>
                <a:gd name="T109" fmla="*/ 0 h 592"/>
                <a:gd name="T110" fmla="*/ 699 w 699"/>
                <a:gd name="T111" fmla="*/ 592 h 59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99" h="592">
                  <a:moveTo>
                    <a:pt x="699" y="148"/>
                  </a:moveTo>
                  <a:lnTo>
                    <a:pt x="683" y="176"/>
                  </a:lnTo>
                  <a:lnTo>
                    <a:pt x="662" y="198"/>
                  </a:lnTo>
                  <a:lnTo>
                    <a:pt x="642" y="216"/>
                  </a:lnTo>
                  <a:lnTo>
                    <a:pt x="618" y="229"/>
                  </a:lnTo>
                  <a:lnTo>
                    <a:pt x="596" y="240"/>
                  </a:lnTo>
                  <a:lnTo>
                    <a:pt x="571" y="247"/>
                  </a:lnTo>
                  <a:lnTo>
                    <a:pt x="545" y="255"/>
                  </a:lnTo>
                  <a:lnTo>
                    <a:pt x="519" y="258"/>
                  </a:lnTo>
                  <a:lnTo>
                    <a:pt x="494" y="264"/>
                  </a:lnTo>
                  <a:lnTo>
                    <a:pt x="468" y="269"/>
                  </a:lnTo>
                  <a:lnTo>
                    <a:pt x="442" y="275"/>
                  </a:lnTo>
                  <a:lnTo>
                    <a:pt x="417" y="282"/>
                  </a:lnTo>
                  <a:lnTo>
                    <a:pt x="393" y="291"/>
                  </a:lnTo>
                  <a:lnTo>
                    <a:pt x="369" y="304"/>
                  </a:lnTo>
                  <a:lnTo>
                    <a:pt x="347" y="321"/>
                  </a:lnTo>
                  <a:lnTo>
                    <a:pt x="327" y="343"/>
                  </a:lnTo>
                  <a:lnTo>
                    <a:pt x="316" y="359"/>
                  </a:lnTo>
                  <a:lnTo>
                    <a:pt x="310" y="374"/>
                  </a:lnTo>
                  <a:lnTo>
                    <a:pt x="307" y="387"/>
                  </a:lnTo>
                  <a:lnTo>
                    <a:pt x="303" y="401"/>
                  </a:lnTo>
                  <a:lnTo>
                    <a:pt x="297" y="414"/>
                  </a:lnTo>
                  <a:lnTo>
                    <a:pt x="288" y="431"/>
                  </a:lnTo>
                  <a:lnTo>
                    <a:pt x="274" y="447"/>
                  </a:lnTo>
                  <a:lnTo>
                    <a:pt x="252" y="466"/>
                  </a:lnTo>
                  <a:lnTo>
                    <a:pt x="220" y="488"/>
                  </a:lnTo>
                  <a:lnTo>
                    <a:pt x="189" y="506"/>
                  </a:lnTo>
                  <a:lnTo>
                    <a:pt x="160" y="521"/>
                  </a:lnTo>
                  <a:lnTo>
                    <a:pt x="129" y="534"/>
                  </a:lnTo>
                  <a:lnTo>
                    <a:pt x="99" y="546"/>
                  </a:lnTo>
                  <a:lnTo>
                    <a:pt x="66" y="559"/>
                  </a:lnTo>
                  <a:lnTo>
                    <a:pt x="35" y="574"/>
                  </a:lnTo>
                  <a:lnTo>
                    <a:pt x="0" y="592"/>
                  </a:lnTo>
                  <a:lnTo>
                    <a:pt x="22" y="574"/>
                  </a:lnTo>
                  <a:lnTo>
                    <a:pt x="46" y="557"/>
                  </a:lnTo>
                  <a:lnTo>
                    <a:pt x="68" y="539"/>
                  </a:lnTo>
                  <a:lnTo>
                    <a:pt x="90" y="523"/>
                  </a:lnTo>
                  <a:lnTo>
                    <a:pt x="112" y="504"/>
                  </a:lnTo>
                  <a:lnTo>
                    <a:pt x="132" y="484"/>
                  </a:lnTo>
                  <a:lnTo>
                    <a:pt x="151" y="460"/>
                  </a:lnTo>
                  <a:lnTo>
                    <a:pt x="169" y="434"/>
                  </a:lnTo>
                  <a:lnTo>
                    <a:pt x="182" y="409"/>
                  </a:lnTo>
                  <a:lnTo>
                    <a:pt x="191" y="385"/>
                  </a:lnTo>
                  <a:lnTo>
                    <a:pt x="200" y="359"/>
                  </a:lnTo>
                  <a:lnTo>
                    <a:pt x="208" y="335"/>
                  </a:lnTo>
                  <a:lnTo>
                    <a:pt x="215" y="313"/>
                  </a:lnTo>
                  <a:lnTo>
                    <a:pt x="224" y="291"/>
                  </a:lnTo>
                  <a:lnTo>
                    <a:pt x="235" y="273"/>
                  </a:lnTo>
                  <a:lnTo>
                    <a:pt x="250" y="255"/>
                  </a:lnTo>
                  <a:lnTo>
                    <a:pt x="272" y="238"/>
                  </a:lnTo>
                  <a:lnTo>
                    <a:pt x="296" y="225"/>
                  </a:lnTo>
                  <a:lnTo>
                    <a:pt x="319" y="218"/>
                  </a:lnTo>
                  <a:lnTo>
                    <a:pt x="343" y="211"/>
                  </a:lnTo>
                  <a:lnTo>
                    <a:pt x="369" y="203"/>
                  </a:lnTo>
                  <a:lnTo>
                    <a:pt x="393" y="196"/>
                  </a:lnTo>
                  <a:lnTo>
                    <a:pt x="417" y="185"/>
                  </a:lnTo>
                  <a:lnTo>
                    <a:pt x="440" y="172"/>
                  </a:lnTo>
                  <a:lnTo>
                    <a:pt x="455" y="159"/>
                  </a:lnTo>
                  <a:lnTo>
                    <a:pt x="468" y="141"/>
                  </a:lnTo>
                  <a:lnTo>
                    <a:pt x="479" y="121"/>
                  </a:lnTo>
                  <a:lnTo>
                    <a:pt x="488" y="97"/>
                  </a:lnTo>
                  <a:lnTo>
                    <a:pt x="497" y="73"/>
                  </a:lnTo>
                  <a:lnTo>
                    <a:pt x="505" y="47"/>
                  </a:lnTo>
                  <a:lnTo>
                    <a:pt x="512" y="23"/>
                  </a:lnTo>
                  <a:lnTo>
                    <a:pt x="519" y="0"/>
                  </a:lnTo>
                  <a:lnTo>
                    <a:pt x="541" y="40"/>
                  </a:lnTo>
                  <a:lnTo>
                    <a:pt x="563" y="69"/>
                  </a:lnTo>
                  <a:lnTo>
                    <a:pt x="585" y="91"/>
                  </a:lnTo>
                  <a:lnTo>
                    <a:pt x="607" y="106"/>
                  </a:lnTo>
                  <a:lnTo>
                    <a:pt x="629" y="117"/>
                  </a:lnTo>
                  <a:lnTo>
                    <a:pt x="653" y="126"/>
                  </a:lnTo>
                  <a:lnTo>
                    <a:pt x="675" y="135"/>
                  </a:lnTo>
                  <a:lnTo>
                    <a:pt x="699" y="148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8" name="Freeform 75"/>
            <p:cNvSpPr>
              <a:spLocks/>
            </p:cNvSpPr>
            <p:nvPr/>
          </p:nvSpPr>
          <p:spPr bwMode="auto">
            <a:xfrm>
              <a:off x="1924" y="1936"/>
              <a:ext cx="412" cy="147"/>
            </a:xfrm>
            <a:custGeom>
              <a:avLst/>
              <a:gdLst>
                <a:gd name="T0" fmla="*/ 199 w 824"/>
                <a:gd name="T1" fmla="*/ 58 h 293"/>
                <a:gd name="T2" fmla="*/ 186 w 824"/>
                <a:gd name="T3" fmla="*/ 62 h 293"/>
                <a:gd name="T4" fmla="*/ 173 w 824"/>
                <a:gd name="T5" fmla="*/ 62 h 293"/>
                <a:gd name="T6" fmla="*/ 160 w 824"/>
                <a:gd name="T7" fmla="*/ 60 h 293"/>
                <a:gd name="T8" fmla="*/ 148 w 824"/>
                <a:gd name="T9" fmla="*/ 55 h 293"/>
                <a:gd name="T10" fmla="*/ 135 w 824"/>
                <a:gd name="T11" fmla="*/ 52 h 293"/>
                <a:gd name="T12" fmla="*/ 121 w 824"/>
                <a:gd name="T13" fmla="*/ 50 h 293"/>
                <a:gd name="T14" fmla="*/ 108 w 824"/>
                <a:gd name="T15" fmla="*/ 51 h 293"/>
                <a:gd name="T16" fmla="*/ 98 w 824"/>
                <a:gd name="T17" fmla="*/ 56 h 293"/>
                <a:gd name="T18" fmla="*/ 92 w 824"/>
                <a:gd name="T19" fmla="*/ 61 h 293"/>
                <a:gd name="T20" fmla="*/ 87 w 824"/>
                <a:gd name="T21" fmla="*/ 66 h 293"/>
                <a:gd name="T22" fmla="*/ 77 w 824"/>
                <a:gd name="T23" fmla="*/ 70 h 293"/>
                <a:gd name="T24" fmla="*/ 60 w 824"/>
                <a:gd name="T25" fmla="*/ 73 h 293"/>
                <a:gd name="T26" fmla="*/ 43 w 824"/>
                <a:gd name="T27" fmla="*/ 73 h 293"/>
                <a:gd name="T28" fmla="*/ 27 w 824"/>
                <a:gd name="T29" fmla="*/ 71 h 293"/>
                <a:gd name="T30" fmla="*/ 10 w 824"/>
                <a:gd name="T31" fmla="*/ 70 h 293"/>
                <a:gd name="T32" fmla="*/ 7 w 824"/>
                <a:gd name="T33" fmla="*/ 69 h 293"/>
                <a:gd name="T34" fmla="*/ 21 w 824"/>
                <a:gd name="T35" fmla="*/ 66 h 293"/>
                <a:gd name="T36" fmla="*/ 35 w 824"/>
                <a:gd name="T37" fmla="*/ 64 h 293"/>
                <a:gd name="T38" fmla="*/ 49 w 824"/>
                <a:gd name="T39" fmla="*/ 59 h 293"/>
                <a:gd name="T40" fmla="*/ 61 w 824"/>
                <a:gd name="T41" fmla="*/ 51 h 293"/>
                <a:gd name="T42" fmla="*/ 71 w 824"/>
                <a:gd name="T43" fmla="*/ 43 h 293"/>
                <a:gd name="T44" fmla="*/ 80 w 824"/>
                <a:gd name="T45" fmla="*/ 34 h 293"/>
                <a:gd name="T46" fmla="*/ 89 w 824"/>
                <a:gd name="T47" fmla="*/ 27 h 293"/>
                <a:gd name="T48" fmla="*/ 102 w 824"/>
                <a:gd name="T49" fmla="*/ 24 h 293"/>
                <a:gd name="T50" fmla="*/ 114 w 824"/>
                <a:gd name="T51" fmla="*/ 25 h 293"/>
                <a:gd name="T52" fmla="*/ 126 w 824"/>
                <a:gd name="T53" fmla="*/ 27 h 293"/>
                <a:gd name="T54" fmla="*/ 140 w 824"/>
                <a:gd name="T55" fmla="*/ 29 h 293"/>
                <a:gd name="T56" fmla="*/ 151 w 824"/>
                <a:gd name="T57" fmla="*/ 28 h 293"/>
                <a:gd name="T58" fmla="*/ 161 w 824"/>
                <a:gd name="T59" fmla="*/ 22 h 293"/>
                <a:gd name="T60" fmla="*/ 170 w 824"/>
                <a:gd name="T61" fmla="*/ 14 h 293"/>
                <a:gd name="T62" fmla="*/ 180 w 824"/>
                <a:gd name="T63" fmla="*/ 4 h 293"/>
                <a:gd name="T64" fmla="*/ 184 w 824"/>
                <a:gd name="T65" fmla="*/ 12 h 293"/>
                <a:gd name="T66" fmla="*/ 188 w 824"/>
                <a:gd name="T67" fmla="*/ 28 h 293"/>
                <a:gd name="T68" fmla="*/ 195 w 824"/>
                <a:gd name="T69" fmla="*/ 39 h 293"/>
                <a:gd name="T70" fmla="*/ 203 w 824"/>
                <a:gd name="T71" fmla="*/ 48 h 2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4"/>
                <a:gd name="T109" fmla="*/ 0 h 293"/>
                <a:gd name="T110" fmla="*/ 824 w 824"/>
                <a:gd name="T111" fmla="*/ 293 h 2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4" h="293">
                  <a:moveTo>
                    <a:pt x="824" y="214"/>
                  </a:moveTo>
                  <a:lnTo>
                    <a:pt x="796" y="231"/>
                  </a:lnTo>
                  <a:lnTo>
                    <a:pt x="768" y="242"/>
                  </a:lnTo>
                  <a:lnTo>
                    <a:pt x="743" y="248"/>
                  </a:lnTo>
                  <a:lnTo>
                    <a:pt x="715" y="249"/>
                  </a:lnTo>
                  <a:lnTo>
                    <a:pt x="690" y="248"/>
                  </a:lnTo>
                  <a:lnTo>
                    <a:pt x="664" y="244"/>
                  </a:lnTo>
                  <a:lnTo>
                    <a:pt x="640" y="237"/>
                  </a:lnTo>
                  <a:lnTo>
                    <a:pt x="614" y="229"/>
                  </a:lnTo>
                  <a:lnTo>
                    <a:pt x="589" y="220"/>
                  </a:lnTo>
                  <a:lnTo>
                    <a:pt x="565" y="213"/>
                  </a:lnTo>
                  <a:lnTo>
                    <a:pt x="539" y="205"/>
                  </a:lnTo>
                  <a:lnTo>
                    <a:pt x="514" y="200"/>
                  </a:lnTo>
                  <a:lnTo>
                    <a:pt x="486" y="198"/>
                  </a:lnTo>
                  <a:lnTo>
                    <a:pt x="460" y="198"/>
                  </a:lnTo>
                  <a:lnTo>
                    <a:pt x="433" y="203"/>
                  </a:lnTo>
                  <a:lnTo>
                    <a:pt x="405" y="213"/>
                  </a:lnTo>
                  <a:lnTo>
                    <a:pt x="389" y="222"/>
                  </a:lnTo>
                  <a:lnTo>
                    <a:pt x="376" y="231"/>
                  </a:lnTo>
                  <a:lnTo>
                    <a:pt x="365" y="242"/>
                  </a:lnTo>
                  <a:lnTo>
                    <a:pt x="356" y="251"/>
                  </a:lnTo>
                  <a:lnTo>
                    <a:pt x="345" y="262"/>
                  </a:lnTo>
                  <a:lnTo>
                    <a:pt x="328" y="271"/>
                  </a:lnTo>
                  <a:lnTo>
                    <a:pt x="308" y="279"/>
                  </a:lnTo>
                  <a:lnTo>
                    <a:pt x="281" y="286"/>
                  </a:lnTo>
                  <a:lnTo>
                    <a:pt x="242" y="292"/>
                  </a:lnTo>
                  <a:lnTo>
                    <a:pt x="207" y="293"/>
                  </a:lnTo>
                  <a:lnTo>
                    <a:pt x="172" y="292"/>
                  </a:lnTo>
                  <a:lnTo>
                    <a:pt x="141" y="288"/>
                  </a:lnTo>
                  <a:lnTo>
                    <a:pt x="108" y="284"/>
                  </a:lnTo>
                  <a:lnTo>
                    <a:pt x="73" y="281"/>
                  </a:lnTo>
                  <a:lnTo>
                    <a:pt x="38" y="279"/>
                  </a:lnTo>
                  <a:lnTo>
                    <a:pt x="0" y="279"/>
                  </a:lnTo>
                  <a:lnTo>
                    <a:pt x="29" y="273"/>
                  </a:lnTo>
                  <a:lnTo>
                    <a:pt x="57" y="270"/>
                  </a:lnTo>
                  <a:lnTo>
                    <a:pt x="84" y="264"/>
                  </a:lnTo>
                  <a:lnTo>
                    <a:pt x="112" y="260"/>
                  </a:lnTo>
                  <a:lnTo>
                    <a:pt x="139" y="253"/>
                  </a:lnTo>
                  <a:lnTo>
                    <a:pt x="167" y="246"/>
                  </a:lnTo>
                  <a:lnTo>
                    <a:pt x="193" y="235"/>
                  </a:lnTo>
                  <a:lnTo>
                    <a:pt x="220" y="220"/>
                  </a:lnTo>
                  <a:lnTo>
                    <a:pt x="244" y="203"/>
                  </a:lnTo>
                  <a:lnTo>
                    <a:pt x="264" y="187"/>
                  </a:lnTo>
                  <a:lnTo>
                    <a:pt x="284" y="169"/>
                  </a:lnTo>
                  <a:lnTo>
                    <a:pt x="303" y="150"/>
                  </a:lnTo>
                  <a:lnTo>
                    <a:pt x="319" y="134"/>
                  </a:lnTo>
                  <a:lnTo>
                    <a:pt x="337" y="119"/>
                  </a:lnTo>
                  <a:lnTo>
                    <a:pt x="356" y="108"/>
                  </a:lnTo>
                  <a:lnTo>
                    <a:pt x="378" y="99"/>
                  </a:lnTo>
                  <a:lnTo>
                    <a:pt x="405" y="93"/>
                  </a:lnTo>
                  <a:lnTo>
                    <a:pt x="431" y="93"/>
                  </a:lnTo>
                  <a:lnTo>
                    <a:pt x="457" y="97"/>
                  </a:lnTo>
                  <a:lnTo>
                    <a:pt x="482" y="103"/>
                  </a:lnTo>
                  <a:lnTo>
                    <a:pt x="506" y="108"/>
                  </a:lnTo>
                  <a:lnTo>
                    <a:pt x="532" y="114"/>
                  </a:lnTo>
                  <a:lnTo>
                    <a:pt x="558" y="115"/>
                  </a:lnTo>
                  <a:lnTo>
                    <a:pt x="585" y="115"/>
                  </a:lnTo>
                  <a:lnTo>
                    <a:pt x="603" y="110"/>
                  </a:lnTo>
                  <a:lnTo>
                    <a:pt x="624" y="101"/>
                  </a:lnTo>
                  <a:lnTo>
                    <a:pt x="642" y="88"/>
                  </a:lnTo>
                  <a:lnTo>
                    <a:pt x="662" y="71"/>
                  </a:lnTo>
                  <a:lnTo>
                    <a:pt x="680" y="53"/>
                  </a:lnTo>
                  <a:lnTo>
                    <a:pt x="699" y="35"/>
                  </a:lnTo>
                  <a:lnTo>
                    <a:pt x="717" y="16"/>
                  </a:lnTo>
                  <a:lnTo>
                    <a:pt x="735" y="0"/>
                  </a:lnTo>
                  <a:lnTo>
                    <a:pt x="735" y="46"/>
                  </a:lnTo>
                  <a:lnTo>
                    <a:pt x="741" y="82"/>
                  </a:lnTo>
                  <a:lnTo>
                    <a:pt x="752" y="110"/>
                  </a:lnTo>
                  <a:lnTo>
                    <a:pt x="763" y="134"/>
                  </a:lnTo>
                  <a:lnTo>
                    <a:pt x="778" y="154"/>
                  </a:lnTo>
                  <a:lnTo>
                    <a:pt x="794" y="172"/>
                  </a:lnTo>
                  <a:lnTo>
                    <a:pt x="809" y="192"/>
                  </a:lnTo>
                  <a:lnTo>
                    <a:pt x="824" y="214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9" name="Freeform 76"/>
            <p:cNvSpPr>
              <a:spLocks/>
            </p:cNvSpPr>
            <p:nvPr/>
          </p:nvSpPr>
          <p:spPr bwMode="auto">
            <a:xfrm>
              <a:off x="1908" y="1745"/>
              <a:ext cx="391" cy="167"/>
            </a:xfrm>
            <a:custGeom>
              <a:avLst/>
              <a:gdLst>
                <a:gd name="T0" fmla="*/ 182 w 781"/>
                <a:gd name="T1" fmla="*/ 84 h 334"/>
                <a:gd name="T2" fmla="*/ 168 w 781"/>
                <a:gd name="T3" fmla="*/ 81 h 334"/>
                <a:gd name="T4" fmla="*/ 157 w 781"/>
                <a:gd name="T5" fmla="*/ 75 h 334"/>
                <a:gd name="T6" fmla="*/ 147 w 781"/>
                <a:gd name="T7" fmla="*/ 66 h 334"/>
                <a:gd name="T8" fmla="*/ 137 w 781"/>
                <a:gd name="T9" fmla="*/ 56 h 334"/>
                <a:gd name="T10" fmla="*/ 128 w 781"/>
                <a:gd name="T11" fmla="*/ 47 h 334"/>
                <a:gd name="T12" fmla="*/ 117 w 781"/>
                <a:gd name="T13" fmla="*/ 40 h 334"/>
                <a:gd name="T14" fmla="*/ 105 w 781"/>
                <a:gd name="T15" fmla="*/ 35 h 334"/>
                <a:gd name="T16" fmla="*/ 93 w 781"/>
                <a:gd name="T17" fmla="*/ 33 h 334"/>
                <a:gd name="T18" fmla="*/ 86 w 781"/>
                <a:gd name="T19" fmla="*/ 35 h 334"/>
                <a:gd name="T20" fmla="*/ 79 w 781"/>
                <a:gd name="T21" fmla="*/ 37 h 334"/>
                <a:gd name="T22" fmla="*/ 69 w 781"/>
                <a:gd name="T23" fmla="*/ 37 h 334"/>
                <a:gd name="T24" fmla="*/ 53 w 781"/>
                <a:gd name="T25" fmla="*/ 31 h 334"/>
                <a:gd name="T26" fmla="*/ 37 w 781"/>
                <a:gd name="T27" fmla="*/ 23 h 334"/>
                <a:gd name="T28" fmla="*/ 24 w 781"/>
                <a:gd name="T29" fmla="*/ 14 h 334"/>
                <a:gd name="T30" fmla="*/ 9 w 781"/>
                <a:gd name="T31" fmla="*/ 5 h 334"/>
                <a:gd name="T32" fmla="*/ 7 w 781"/>
                <a:gd name="T33" fmla="*/ 3 h 334"/>
                <a:gd name="T34" fmla="*/ 20 w 781"/>
                <a:gd name="T35" fmla="*/ 7 h 334"/>
                <a:gd name="T36" fmla="*/ 34 w 781"/>
                <a:gd name="T37" fmla="*/ 10 h 334"/>
                <a:gd name="T38" fmla="*/ 48 w 781"/>
                <a:gd name="T39" fmla="*/ 12 h 334"/>
                <a:gd name="T40" fmla="*/ 63 w 781"/>
                <a:gd name="T41" fmla="*/ 12 h 334"/>
                <a:gd name="T42" fmla="*/ 76 w 781"/>
                <a:gd name="T43" fmla="*/ 10 h 334"/>
                <a:gd name="T44" fmla="*/ 88 w 781"/>
                <a:gd name="T45" fmla="*/ 5 h 334"/>
                <a:gd name="T46" fmla="*/ 100 w 781"/>
                <a:gd name="T47" fmla="*/ 5 h 334"/>
                <a:gd name="T48" fmla="*/ 112 w 781"/>
                <a:gd name="T49" fmla="*/ 7 h 334"/>
                <a:gd name="T50" fmla="*/ 123 w 781"/>
                <a:gd name="T51" fmla="*/ 13 h 334"/>
                <a:gd name="T52" fmla="*/ 132 w 781"/>
                <a:gd name="T53" fmla="*/ 22 h 334"/>
                <a:gd name="T54" fmla="*/ 143 w 781"/>
                <a:gd name="T55" fmla="*/ 29 h 334"/>
                <a:gd name="T56" fmla="*/ 154 w 781"/>
                <a:gd name="T57" fmla="*/ 34 h 334"/>
                <a:gd name="T58" fmla="*/ 165 w 781"/>
                <a:gd name="T59" fmla="*/ 33 h 334"/>
                <a:gd name="T60" fmla="*/ 177 w 781"/>
                <a:gd name="T61" fmla="*/ 30 h 334"/>
                <a:gd name="T62" fmla="*/ 190 w 781"/>
                <a:gd name="T63" fmla="*/ 26 h 334"/>
                <a:gd name="T64" fmla="*/ 191 w 781"/>
                <a:gd name="T65" fmla="*/ 36 h 334"/>
                <a:gd name="T66" fmla="*/ 186 w 781"/>
                <a:gd name="T67" fmla="*/ 51 h 334"/>
                <a:gd name="T68" fmla="*/ 187 w 781"/>
                <a:gd name="T69" fmla="*/ 65 h 334"/>
                <a:gd name="T70" fmla="*/ 190 w 781"/>
                <a:gd name="T71" fmla="*/ 77 h 3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81"/>
                <a:gd name="T109" fmla="*/ 0 h 334"/>
                <a:gd name="T110" fmla="*/ 781 w 781"/>
                <a:gd name="T111" fmla="*/ 334 h 3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81" h="334">
                  <a:moveTo>
                    <a:pt x="759" y="332"/>
                  </a:moveTo>
                  <a:lnTo>
                    <a:pt x="726" y="334"/>
                  </a:lnTo>
                  <a:lnTo>
                    <a:pt x="697" y="330"/>
                  </a:lnTo>
                  <a:lnTo>
                    <a:pt x="671" y="321"/>
                  </a:lnTo>
                  <a:lnTo>
                    <a:pt x="647" y="310"/>
                  </a:lnTo>
                  <a:lnTo>
                    <a:pt x="625" y="297"/>
                  </a:lnTo>
                  <a:lnTo>
                    <a:pt x="605" y="281"/>
                  </a:lnTo>
                  <a:lnTo>
                    <a:pt x="585" y="262"/>
                  </a:lnTo>
                  <a:lnTo>
                    <a:pt x="567" y="244"/>
                  </a:lnTo>
                  <a:lnTo>
                    <a:pt x="548" y="226"/>
                  </a:lnTo>
                  <a:lnTo>
                    <a:pt x="530" y="207"/>
                  </a:lnTo>
                  <a:lnTo>
                    <a:pt x="510" y="189"/>
                  </a:lnTo>
                  <a:lnTo>
                    <a:pt x="489" y="173"/>
                  </a:lnTo>
                  <a:lnTo>
                    <a:pt x="467" y="158"/>
                  </a:lnTo>
                  <a:lnTo>
                    <a:pt x="444" y="145"/>
                  </a:lnTo>
                  <a:lnTo>
                    <a:pt x="418" y="138"/>
                  </a:lnTo>
                  <a:lnTo>
                    <a:pt x="389" y="132"/>
                  </a:lnTo>
                  <a:lnTo>
                    <a:pt x="370" y="132"/>
                  </a:lnTo>
                  <a:lnTo>
                    <a:pt x="354" y="134"/>
                  </a:lnTo>
                  <a:lnTo>
                    <a:pt x="341" y="140"/>
                  </a:lnTo>
                  <a:lnTo>
                    <a:pt x="328" y="143"/>
                  </a:lnTo>
                  <a:lnTo>
                    <a:pt x="313" y="147"/>
                  </a:lnTo>
                  <a:lnTo>
                    <a:pt x="295" y="149"/>
                  </a:lnTo>
                  <a:lnTo>
                    <a:pt x="273" y="147"/>
                  </a:lnTo>
                  <a:lnTo>
                    <a:pt x="246" y="140"/>
                  </a:lnTo>
                  <a:lnTo>
                    <a:pt x="209" y="127"/>
                  </a:lnTo>
                  <a:lnTo>
                    <a:pt x="178" y="110"/>
                  </a:lnTo>
                  <a:lnTo>
                    <a:pt x="148" y="94"/>
                  </a:lnTo>
                  <a:lnTo>
                    <a:pt x="121" y="75"/>
                  </a:lnTo>
                  <a:lnTo>
                    <a:pt x="93" y="57"/>
                  </a:lnTo>
                  <a:lnTo>
                    <a:pt x="64" y="37"/>
                  </a:lnTo>
                  <a:lnTo>
                    <a:pt x="35" y="18"/>
                  </a:lnTo>
                  <a:lnTo>
                    <a:pt x="0" y="0"/>
                  </a:lnTo>
                  <a:lnTo>
                    <a:pt x="27" y="9"/>
                  </a:lnTo>
                  <a:lnTo>
                    <a:pt x="55" y="18"/>
                  </a:lnTo>
                  <a:lnTo>
                    <a:pt x="80" y="28"/>
                  </a:lnTo>
                  <a:lnTo>
                    <a:pt x="108" y="37"/>
                  </a:lnTo>
                  <a:lnTo>
                    <a:pt x="135" y="42"/>
                  </a:lnTo>
                  <a:lnTo>
                    <a:pt x="163" y="48"/>
                  </a:lnTo>
                  <a:lnTo>
                    <a:pt x="192" y="51"/>
                  </a:lnTo>
                  <a:lnTo>
                    <a:pt x="224" y="51"/>
                  </a:lnTo>
                  <a:lnTo>
                    <a:pt x="251" y="48"/>
                  </a:lnTo>
                  <a:lnTo>
                    <a:pt x="279" y="42"/>
                  </a:lnTo>
                  <a:lnTo>
                    <a:pt x="304" y="37"/>
                  </a:lnTo>
                  <a:lnTo>
                    <a:pt x="328" y="29"/>
                  </a:lnTo>
                  <a:lnTo>
                    <a:pt x="352" y="22"/>
                  </a:lnTo>
                  <a:lnTo>
                    <a:pt x="374" y="18"/>
                  </a:lnTo>
                  <a:lnTo>
                    <a:pt x="398" y="17"/>
                  </a:lnTo>
                  <a:lnTo>
                    <a:pt x="420" y="18"/>
                  </a:lnTo>
                  <a:lnTo>
                    <a:pt x="445" y="28"/>
                  </a:lnTo>
                  <a:lnTo>
                    <a:pt x="469" y="40"/>
                  </a:lnTo>
                  <a:lnTo>
                    <a:pt x="489" y="55"/>
                  </a:lnTo>
                  <a:lnTo>
                    <a:pt x="510" y="72"/>
                  </a:lnTo>
                  <a:lnTo>
                    <a:pt x="528" y="88"/>
                  </a:lnTo>
                  <a:lnTo>
                    <a:pt x="548" y="105"/>
                  </a:lnTo>
                  <a:lnTo>
                    <a:pt x="570" y="118"/>
                  </a:lnTo>
                  <a:lnTo>
                    <a:pt x="594" y="130"/>
                  </a:lnTo>
                  <a:lnTo>
                    <a:pt x="614" y="136"/>
                  </a:lnTo>
                  <a:lnTo>
                    <a:pt x="636" y="136"/>
                  </a:lnTo>
                  <a:lnTo>
                    <a:pt x="658" y="132"/>
                  </a:lnTo>
                  <a:lnTo>
                    <a:pt x="682" y="129"/>
                  </a:lnTo>
                  <a:lnTo>
                    <a:pt x="708" y="121"/>
                  </a:lnTo>
                  <a:lnTo>
                    <a:pt x="733" y="114"/>
                  </a:lnTo>
                  <a:lnTo>
                    <a:pt x="757" y="106"/>
                  </a:lnTo>
                  <a:lnTo>
                    <a:pt x="781" y="101"/>
                  </a:lnTo>
                  <a:lnTo>
                    <a:pt x="761" y="141"/>
                  </a:lnTo>
                  <a:lnTo>
                    <a:pt x="748" y="176"/>
                  </a:lnTo>
                  <a:lnTo>
                    <a:pt x="743" y="206"/>
                  </a:lnTo>
                  <a:lnTo>
                    <a:pt x="743" y="231"/>
                  </a:lnTo>
                  <a:lnTo>
                    <a:pt x="746" y="257"/>
                  </a:lnTo>
                  <a:lnTo>
                    <a:pt x="752" y="281"/>
                  </a:lnTo>
                  <a:lnTo>
                    <a:pt x="757" y="305"/>
                  </a:lnTo>
                  <a:lnTo>
                    <a:pt x="759" y="33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0" name="Freeform 77"/>
            <p:cNvSpPr>
              <a:spLocks/>
            </p:cNvSpPr>
            <p:nvPr/>
          </p:nvSpPr>
          <p:spPr bwMode="auto">
            <a:xfrm>
              <a:off x="2068" y="1439"/>
              <a:ext cx="314" cy="334"/>
            </a:xfrm>
            <a:custGeom>
              <a:avLst/>
              <a:gdLst>
                <a:gd name="T0" fmla="*/ 110 w 627"/>
                <a:gd name="T1" fmla="*/ 159 h 666"/>
                <a:gd name="T2" fmla="*/ 96 w 627"/>
                <a:gd name="T3" fmla="*/ 137 h 666"/>
                <a:gd name="T4" fmla="*/ 89 w 627"/>
                <a:gd name="T5" fmla="*/ 112 h 666"/>
                <a:gd name="T6" fmla="*/ 78 w 627"/>
                <a:gd name="T7" fmla="*/ 88 h 666"/>
                <a:gd name="T8" fmla="*/ 64 w 627"/>
                <a:gd name="T9" fmla="*/ 75 h 666"/>
                <a:gd name="T10" fmla="*/ 57 w 627"/>
                <a:gd name="T11" fmla="*/ 73 h 666"/>
                <a:gd name="T12" fmla="*/ 50 w 627"/>
                <a:gd name="T13" fmla="*/ 71 h 666"/>
                <a:gd name="T14" fmla="*/ 41 w 627"/>
                <a:gd name="T15" fmla="*/ 66 h 666"/>
                <a:gd name="T16" fmla="*/ 30 w 627"/>
                <a:gd name="T17" fmla="*/ 54 h 666"/>
                <a:gd name="T18" fmla="*/ 21 w 627"/>
                <a:gd name="T19" fmla="*/ 39 h 666"/>
                <a:gd name="T20" fmla="*/ 14 w 627"/>
                <a:gd name="T21" fmla="*/ 24 h 666"/>
                <a:gd name="T22" fmla="*/ 5 w 627"/>
                <a:gd name="T23" fmla="*/ 9 h 666"/>
                <a:gd name="T24" fmla="*/ 5 w 627"/>
                <a:gd name="T25" fmla="*/ 6 h 666"/>
                <a:gd name="T26" fmla="*/ 15 w 627"/>
                <a:gd name="T27" fmla="*/ 16 h 666"/>
                <a:gd name="T28" fmla="*/ 25 w 627"/>
                <a:gd name="T29" fmla="*/ 27 h 666"/>
                <a:gd name="T30" fmla="*/ 36 w 627"/>
                <a:gd name="T31" fmla="*/ 36 h 666"/>
                <a:gd name="T32" fmla="*/ 49 w 627"/>
                <a:gd name="T33" fmla="*/ 42 h 666"/>
                <a:gd name="T34" fmla="*/ 62 w 627"/>
                <a:gd name="T35" fmla="*/ 46 h 666"/>
                <a:gd name="T36" fmla="*/ 74 w 627"/>
                <a:gd name="T37" fmla="*/ 49 h 666"/>
                <a:gd name="T38" fmla="*/ 84 w 627"/>
                <a:gd name="T39" fmla="*/ 54 h 666"/>
                <a:gd name="T40" fmla="*/ 93 w 627"/>
                <a:gd name="T41" fmla="*/ 62 h 666"/>
                <a:gd name="T42" fmla="*/ 99 w 627"/>
                <a:gd name="T43" fmla="*/ 73 h 666"/>
                <a:gd name="T44" fmla="*/ 104 w 627"/>
                <a:gd name="T45" fmla="*/ 85 h 666"/>
                <a:gd name="T46" fmla="*/ 109 w 627"/>
                <a:gd name="T47" fmla="*/ 97 h 666"/>
                <a:gd name="T48" fmla="*/ 116 w 627"/>
                <a:gd name="T49" fmla="*/ 107 h 666"/>
                <a:gd name="T50" fmla="*/ 126 w 627"/>
                <a:gd name="T51" fmla="*/ 112 h 666"/>
                <a:gd name="T52" fmla="*/ 138 w 627"/>
                <a:gd name="T53" fmla="*/ 115 h 666"/>
                <a:gd name="T54" fmla="*/ 151 w 627"/>
                <a:gd name="T55" fmla="*/ 119 h 666"/>
                <a:gd name="T56" fmla="*/ 148 w 627"/>
                <a:gd name="T57" fmla="*/ 126 h 666"/>
                <a:gd name="T58" fmla="*/ 136 w 627"/>
                <a:gd name="T59" fmla="*/ 138 h 666"/>
                <a:gd name="T60" fmla="*/ 130 w 627"/>
                <a:gd name="T61" fmla="*/ 149 h 666"/>
                <a:gd name="T62" fmla="*/ 126 w 627"/>
                <a:gd name="T63" fmla="*/ 161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7"/>
                <a:gd name="T97" fmla="*/ 0 h 666"/>
                <a:gd name="T98" fmla="*/ 627 w 627"/>
                <a:gd name="T99" fmla="*/ 666 h 6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7" h="666">
                  <a:moveTo>
                    <a:pt x="490" y="666"/>
                  </a:moveTo>
                  <a:lnTo>
                    <a:pt x="438" y="633"/>
                  </a:lnTo>
                  <a:lnTo>
                    <a:pt x="403" y="593"/>
                  </a:lnTo>
                  <a:lnTo>
                    <a:pt x="381" y="545"/>
                  </a:lnTo>
                  <a:lnTo>
                    <a:pt x="367" y="495"/>
                  </a:lnTo>
                  <a:lnTo>
                    <a:pt x="354" y="444"/>
                  </a:lnTo>
                  <a:lnTo>
                    <a:pt x="337" y="394"/>
                  </a:lnTo>
                  <a:lnTo>
                    <a:pt x="312" y="349"/>
                  </a:lnTo>
                  <a:lnTo>
                    <a:pt x="271" y="308"/>
                  </a:lnTo>
                  <a:lnTo>
                    <a:pt x="255" y="299"/>
                  </a:lnTo>
                  <a:lnTo>
                    <a:pt x="240" y="294"/>
                  </a:lnTo>
                  <a:lnTo>
                    <a:pt x="226" y="290"/>
                  </a:lnTo>
                  <a:lnTo>
                    <a:pt x="213" y="288"/>
                  </a:lnTo>
                  <a:lnTo>
                    <a:pt x="198" y="283"/>
                  </a:lnTo>
                  <a:lnTo>
                    <a:pt x="182" y="275"/>
                  </a:lnTo>
                  <a:lnTo>
                    <a:pt x="163" y="262"/>
                  </a:lnTo>
                  <a:lnTo>
                    <a:pt x="143" y="242"/>
                  </a:lnTo>
                  <a:lnTo>
                    <a:pt x="119" y="213"/>
                  </a:lnTo>
                  <a:lnTo>
                    <a:pt x="99" y="183"/>
                  </a:lnTo>
                  <a:lnTo>
                    <a:pt x="81" y="154"/>
                  </a:lnTo>
                  <a:lnTo>
                    <a:pt x="66" y="125"/>
                  </a:lnTo>
                  <a:lnTo>
                    <a:pt x="53" y="95"/>
                  </a:lnTo>
                  <a:lnTo>
                    <a:pt x="37" y="64"/>
                  </a:lnTo>
                  <a:lnTo>
                    <a:pt x="20" y="33"/>
                  </a:lnTo>
                  <a:lnTo>
                    <a:pt x="0" y="0"/>
                  </a:lnTo>
                  <a:lnTo>
                    <a:pt x="20" y="22"/>
                  </a:lnTo>
                  <a:lnTo>
                    <a:pt x="38" y="42"/>
                  </a:lnTo>
                  <a:lnTo>
                    <a:pt x="57" y="64"/>
                  </a:lnTo>
                  <a:lnTo>
                    <a:pt x="77" y="84"/>
                  </a:lnTo>
                  <a:lnTo>
                    <a:pt x="97" y="105"/>
                  </a:lnTo>
                  <a:lnTo>
                    <a:pt x="117" y="123"/>
                  </a:lnTo>
                  <a:lnTo>
                    <a:pt x="141" y="141"/>
                  </a:lnTo>
                  <a:lnTo>
                    <a:pt x="169" y="156"/>
                  </a:lnTo>
                  <a:lnTo>
                    <a:pt x="194" y="167"/>
                  </a:lnTo>
                  <a:lnTo>
                    <a:pt x="220" y="176"/>
                  </a:lnTo>
                  <a:lnTo>
                    <a:pt x="246" y="182"/>
                  </a:lnTo>
                  <a:lnTo>
                    <a:pt x="270" y="187"/>
                  </a:lnTo>
                  <a:lnTo>
                    <a:pt x="293" y="194"/>
                  </a:lnTo>
                  <a:lnTo>
                    <a:pt x="314" y="202"/>
                  </a:lnTo>
                  <a:lnTo>
                    <a:pt x="334" y="213"/>
                  </a:lnTo>
                  <a:lnTo>
                    <a:pt x="352" y="226"/>
                  </a:lnTo>
                  <a:lnTo>
                    <a:pt x="370" y="246"/>
                  </a:lnTo>
                  <a:lnTo>
                    <a:pt x="385" y="268"/>
                  </a:lnTo>
                  <a:lnTo>
                    <a:pt x="396" y="292"/>
                  </a:lnTo>
                  <a:lnTo>
                    <a:pt x="405" y="316"/>
                  </a:lnTo>
                  <a:lnTo>
                    <a:pt x="413" y="339"/>
                  </a:lnTo>
                  <a:lnTo>
                    <a:pt x="424" y="363"/>
                  </a:lnTo>
                  <a:lnTo>
                    <a:pt x="435" y="387"/>
                  </a:lnTo>
                  <a:lnTo>
                    <a:pt x="449" y="409"/>
                  </a:lnTo>
                  <a:lnTo>
                    <a:pt x="464" y="424"/>
                  </a:lnTo>
                  <a:lnTo>
                    <a:pt x="482" y="435"/>
                  </a:lnTo>
                  <a:lnTo>
                    <a:pt x="504" y="444"/>
                  </a:lnTo>
                  <a:lnTo>
                    <a:pt x="528" y="451"/>
                  </a:lnTo>
                  <a:lnTo>
                    <a:pt x="552" y="459"/>
                  </a:lnTo>
                  <a:lnTo>
                    <a:pt x="578" y="466"/>
                  </a:lnTo>
                  <a:lnTo>
                    <a:pt x="603" y="472"/>
                  </a:lnTo>
                  <a:lnTo>
                    <a:pt x="627" y="477"/>
                  </a:lnTo>
                  <a:lnTo>
                    <a:pt x="589" y="503"/>
                  </a:lnTo>
                  <a:lnTo>
                    <a:pt x="559" y="527"/>
                  </a:lnTo>
                  <a:lnTo>
                    <a:pt x="541" y="549"/>
                  </a:lnTo>
                  <a:lnTo>
                    <a:pt x="526" y="573"/>
                  </a:lnTo>
                  <a:lnTo>
                    <a:pt x="517" y="595"/>
                  </a:lnTo>
                  <a:lnTo>
                    <a:pt x="510" y="618"/>
                  </a:lnTo>
                  <a:lnTo>
                    <a:pt x="501" y="642"/>
                  </a:lnTo>
                  <a:lnTo>
                    <a:pt x="490" y="66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1" name="Freeform 78"/>
            <p:cNvSpPr>
              <a:spLocks/>
            </p:cNvSpPr>
            <p:nvPr/>
          </p:nvSpPr>
          <p:spPr bwMode="auto">
            <a:xfrm>
              <a:off x="2376" y="1246"/>
              <a:ext cx="141" cy="413"/>
            </a:xfrm>
            <a:custGeom>
              <a:avLst/>
              <a:gdLst>
                <a:gd name="T0" fmla="*/ 16 w 283"/>
                <a:gd name="T1" fmla="*/ 207 h 826"/>
                <a:gd name="T2" fmla="*/ 10 w 283"/>
                <a:gd name="T3" fmla="*/ 193 h 826"/>
                <a:gd name="T4" fmla="*/ 8 w 283"/>
                <a:gd name="T5" fmla="*/ 179 h 826"/>
                <a:gd name="T6" fmla="*/ 10 w 283"/>
                <a:gd name="T7" fmla="*/ 167 h 826"/>
                <a:gd name="T8" fmla="*/ 14 w 283"/>
                <a:gd name="T9" fmla="*/ 154 h 826"/>
                <a:gd name="T10" fmla="*/ 18 w 283"/>
                <a:gd name="T11" fmla="*/ 142 h 826"/>
                <a:gd name="T12" fmla="*/ 21 w 283"/>
                <a:gd name="T13" fmla="*/ 129 h 826"/>
                <a:gd name="T14" fmla="*/ 22 w 283"/>
                <a:gd name="T15" fmla="*/ 115 h 826"/>
                <a:gd name="T16" fmla="*/ 18 w 283"/>
                <a:gd name="T17" fmla="*/ 102 h 826"/>
                <a:gd name="T18" fmla="*/ 17 w 283"/>
                <a:gd name="T19" fmla="*/ 98 h 826"/>
                <a:gd name="T20" fmla="*/ 14 w 283"/>
                <a:gd name="T21" fmla="*/ 94 h 826"/>
                <a:gd name="T22" fmla="*/ 12 w 283"/>
                <a:gd name="T23" fmla="*/ 92 h 826"/>
                <a:gd name="T24" fmla="*/ 9 w 283"/>
                <a:gd name="T25" fmla="*/ 89 h 826"/>
                <a:gd name="T26" fmla="*/ 7 w 283"/>
                <a:gd name="T27" fmla="*/ 87 h 826"/>
                <a:gd name="T28" fmla="*/ 5 w 283"/>
                <a:gd name="T29" fmla="*/ 83 h 826"/>
                <a:gd name="T30" fmla="*/ 2 w 283"/>
                <a:gd name="T31" fmla="*/ 77 h 826"/>
                <a:gd name="T32" fmla="*/ 1 w 283"/>
                <a:gd name="T33" fmla="*/ 70 h 826"/>
                <a:gd name="T34" fmla="*/ 0 w 283"/>
                <a:gd name="T35" fmla="*/ 52 h 826"/>
                <a:gd name="T36" fmla="*/ 1 w 283"/>
                <a:gd name="T37" fmla="*/ 36 h 826"/>
                <a:gd name="T38" fmla="*/ 3 w 283"/>
                <a:gd name="T39" fmla="*/ 19 h 826"/>
                <a:gd name="T40" fmla="*/ 4 w 283"/>
                <a:gd name="T41" fmla="*/ 0 h 826"/>
                <a:gd name="T42" fmla="*/ 5 w 283"/>
                <a:gd name="T43" fmla="*/ 7 h 826"/>
                <a:gd name="T44" fmla="*/ 6 w 283"/>
                <a:gd name="T45" fmla="*/ 14 h 826"/>
                <a:gd name="T46" fmla="*/ 7 w 283"/>
                <a:gd name="T47" fmla="*/ 21 h 826"/>
                <a:gd name="T48" fmla="*/ 8 w 283"/>
                <a:gd name="T49" fmla="*/ 28 h 826"/>
                <a:gd name="T50" fmla="*/ 10 w 283"/>
                <a:gd name="T51" fmla="*/ 35 h 826"/>
                <a:gd name="T52" fmla="*/ 12 w 283"/>
                <a:gd name="T53" fmla="*/ 42 h 826"/>
                <a:gd name="T54" fmla="*/ 14 w 283"/>
                <a:gd name="T55" fmla="*/ 49 h 826"/>
                <a:gd name="T56" fmla="*/ 18 w 283"/>
                <a:gd name="T57" fmla="*/ 55 h 826"/>
                <a:gd name="T58" fmla="*/ 22 w 283"/>
                <a:gd name="T59" fmla="*/ 61 h 826"/>
                <a:gd name="T60" fmla="*/ 26 w 283"/>
                <a:gd name="T61" fmla="*/ 67 h 826"/>
                <a:gd name="T62" fmla="*/ 30 w 283"/>
                <a:gd name="T63" fmla="*/ 72 h 826"/>
                <a:gd name="T64" fmla="*/ 35 w 283"/>
                <a:gd name="T65" fmla="*/ 76 h 826"/>
                <a:gd name="T66" fmla="*/ 39 w 283"/>
                <a:gd name="T67" fmla="*/ 81 h 826"/>
                <a:gd name="T68" fmla="*/ 42 w 283"/>
                <a:gd name="T69" fmla="*/ 86 h 826"/>
                <a:gd name="T70" fmla="*/ 46 w 283"/>
                <a:gd name="T71" fmla="*/ 90 h 826"/>
                <a:gd name="T72" fmla="*/ 47 w 283"/>
                <a:gd name="T73" fmla="*/ 96 h 826"/>
                <a:gd name="T74" fmla="*/ 48 w 283"/>
                <a:gd name="T75" fmla="*/ 108 h 826"/>
                <a:gd name="T76" fmla="*/ 46 w 283"/>
                <a:gd name="T77" fmla="*/ 121 h 826"/>
                <a:gd name="T78" fmla="*/ 43 w 283"/>
                <a:gd name="T79" fmla="*/ 134 h 826"/>
                <a:gd name="T80" fmla="*/ 42 w 283"/>
                <a:gd name="T81" fmla="*/ 148 h 826"/>
                <a:gd name="T82" fmla="*/ 44 w 283"/>
                <a:gd name="T83" fmla="*/ 153 h 826"/>
                <a:gd name="T84" fmla="*/ 46 w 283"/>
                <a:gd name="T85" fmla="*/ 157 h 826"/>
                <a:gd name="T86" fmla="*/ 49 w 283"/>
                <a:gd name="T87" fmla="*/ 162 h 826"/>
                <a:gd name="T88" fmla="*/ 53 w 283"/>
                <a:gd name="T89" fmla="*/ 167 h 826"/>
                <a:gd name="T90" fmla="*/ 57 w 283"/>
                <a:gd name="T91" fmla="*/ 172 h 826"/>
                <a:gd name="T92" fmla="*/ 62 w 283"/>
                <a:gd name="T93" fmla="*/ 176 h 826"/>
                <a:gd name="T94" fmla="*/ 66 w 283"/>
                <a:gd name="T95" fmla="*/ 181 h 826"/>
                <a:gd name="T96" fmla="*/ 70 w 283"/>
                <a:gd name="T97" fmla="*/ 186 h 826"/>
                <a:gd name="T98" fmla="*/ 59 w 283"/>
                <a:gd name="T99" fmla="*/ 186 h 826"/>
                <a:gd name="T100" fmla="*/ 50 w 283"/>
                <a:gd name="T101" fmla="*/ 187 h 826"/>
                <a:gd name="T102" fmla="*/ 42 w 283"/>
                <a:gd name="T103" fmla="*/ 189 h 826"/>
                <a:gd name="T104" fmla="*/ 36 w 283"/>
                <a:gd name="T105" fmla="*/ 192 h 826"/>
                <a:gd name="T106" fmla="*/ 31 w 283"/>
                <a:gd name="T107" fmla="*/ 196 h 826"/>
                <a:gd name="T108" fmla="*/ 27 w 283"/>
                <a:gd name="T109" fmla="*/ 199 h 826"/>
                <a:gd name="T110" fmla="*/ 22 w 283"/>
                <a:gd name="T111" fmla="*/ 203 h 826"/>
                <a:gd name="T112" fmla="*/ 16 w 283"/>
                <a:gd name="T113" fmla="*/ 207 h 8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3"/>
                <a:gd name="T172" fmla="*/ 0 h 826"/>
                <a:gd name="T173" fmla="*/ 283 w 283"/>
                <a:gd name="T174" fmla="*/ 826 h 8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3" h="826">
                  <a:moveTo>
                    <a:pt x="66" y="826"/>
                  </a:moveTo>
                  <a:lnTo>
                    <a:pt x="41" y="769"/>
                  </a:lnTo>
                  <a:lnTo>
                    <a:pt x="33" y="715"/>
                  </a:lnTo>
                  <a:lnTo>
                    <a:pt x="41" y="666"/>
                  </a:lnTo>
                  <a:lnTo>
                    <a:pt x="57" y="614"/>
                  </a:lnTo>
                  <a:lnTo>
                    <a:pt x="74" y="565"/>
                  </a:lnTo>
                  <a:lnTo>
                    <a:pt x="86" y="514"/>
                  </a:lnTo>
                  <a:lnTo>
                    <a:pt x="88" y="460"/>
                  </a:lnTo>
                  <a:lnTo>
                    <a:pt x="75" y="405"/>
                  </a:lnTo>
                  <a:lnTo>
                    <a:pt x="68" y="389"/>
                  </a:lnTo>
                  <a:lnTo>
                    <a:pt x="59" y="376"/>
                  </a:lnTo>
                  <a:lnTo>
                    <a:pt x="48" y="367"/>
                  </a:lnTo>
                  <a:lnTo>
                    <a:pt x="39" y="356"/>
                  </a:lnTo>
                  <a:lnTo>
                    <a:pt x="30" y="345"/>
                  </a:lnTo>
                  <a:lnTo>
                    <a:pt x="20" y="330"/>
                  </a:lnTo>
                  <a:lnTo>
                    <a:pt x="11" y="308"/>
                  </a:lnTo>
                  <a:lnTo>
                    <a:pt x="6" y="280"/>
                  </a:lnTo>
                  <a:lnTo>
                    <a:pt x="0" y="207"/>
                  </a:lnTo>
                  <a:lnTo>
                    <a:pt x="6" y="141"/>
                  </a:lnTo>
                  <a:lnTo>
                    <a:pt x="13" y="75"/>
                  </a:lnTo>
                  <a:lnTo>
                    <a:pt x="17" y="0"/>
                  </a:lnTo>
                  <a:lnTo>
                    <a:pt x="20" y="29"/>
                  </a:lnTo>
                  <a:lnTo>
                    <a:pt x="26" y="57"/>
                  </a:lnTo>
                  <a:lnTo>
                    <a:pt x="30" y="84"/>
                  </a:lnTo>
                  <a:lnTo>
                    <a:pt x="35" y="112"/>
                  </a:lnTo>
                  <a:lnTo>
                    <a:pt x="41" y="139"/>
                  </a:lnTo>
                  <a:lnTo>
                    <a:pt x="48" y="167"/>
                  </a:lnTo>
                  <a:lnTo>
                    <a:pt x="59" y="194"/>
                  </a:lnTo>
                  <a:lnTo>
                    <a:pt x="74" y="222"/>
                  </a:lnTo>
                  <a:lnTo>
                    <a:pt x="88" y="246"/>
                  </a:lnTo>
                  <a:lnTo>
                    <a:pt x="107" y="268"/>
                  </a:lnTo>
                  <a:lnTo>
                    <a:pt x="123" y="286"/>
                  </a:lnTo>
                  <a:lnTo>
                    <a:pt x="141" y="304"/>
                  </a:lnTo>
                  <a:lnTo>
                    <a:pt x="156" y="323"/>
                  </a:lnTo>
                  <a:lnTo>
                    <a:pt x="171" y="341"/>
                  </a:lnTo>
                  <a:lnTo>
                    <a:pt x="184" y="359"/>
                  </a:lnTo>
                  <a:lnTo>
                    <a:pt x="191" y="381"/>
                  </a:lnTo>
                  <a:lnTo>
                    <a:pt x="195" y="435"/>
                  </a:lnTo>
                  <a:lnTo>
                    <a:pt x="185" y="484"/>
                  </a:lnTo>
                  <a:lnTo>
                    <a:pt x="173" y="536"/>
                  </a:lnTo>
                  <a:lnTo>
                    <a:pt x="171" y="589"/>
                  </a:lnTo>
                  <a:lnTo>
                    <a:pt x="176" y="609"/>
                  </a:lnTo>
                  <a:lnTo>
                    <a:pt x="185" y="627"/>
                  </a:lnTo>
                  <a:lnTo>
                    <a:pt x="198" y="648"/>
                  </a:lnTo>
                  <a:lnTo>
                    <a:pt x="213" y="666"/>
                  </a:lnTo>
                  <a:lnTo>
                    <a:pt x="230" y="686"/>
                  </a:lnTo>
                  <a:lnTo>
                    <a:pt x="248" y="704"/>
                  </a:lnTo>
                  <a:lnTo>
                    <a:pt x="266" y="723"/>
                  </a:lnTo>
                  <a:lnTo>
                    <a:pt x="283" y="741"/>
                  </a:lnTo>
                  <a:lnTo>
                    <a:pt x="237" y="741"/>
                  </a:lnTo>
                  <a:lnTo>
                    <a:pt x="200" y="745"/>
                  </a:lnTo>
                  <a:lnTo>
                    <a:pt x="171" y="754"/>
                  </a:lnTo>
                  <a:lnTo>
                    <a:pt x="147" y="767"/>
                  </a:lnTo>
                  <a:lnTo>
                    <a:pt x="127" y="781"/>
                  </a:lnTo>
                  <a:lnTo>
                    <a:pt x="108" y="796"/>
                  </a:lnTo>
                  <a:lnTo>
                    <a:pt x="88" y="811"/>
                  </a:lnTo>
                  <a:lnTo>
                    <a:pt x="66" y="82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2" name="Freeform 79"/>
            <p:cNvSpPr>
              <a:spLocks/>
            </p:cNvSpPr>
            <p:nvPr/>
          </p:nvSpPr>
          <p:spPr bwMode="auto">
            <a:xfrm>
              <a:off x="2323" y="1635"/>
              <a:ext cx="485" cy="485"/>
            </a:xfrm>
            <a:custGeom>
              <a:avLst/>
              <a:gdLst>
                <a:gd name="T0" fmla="*/ 1 w 970"/>
                <a:gd name="T1" fmla="*/ 108 h 971"/>
                <a:gd name="T2" fmla="*/ 6 w 970"/>
                <a:gd name="T3" fmla="*/ 84 h 971"/>
                <a:gd name="T4" fmla="*/ 15 w 970"/>
                <a:gd name="T5" fmla="*/ 63 h 971"/>
                <a:gd name="T6" fmla="*/ 28 w 970"/>
                <a:gd name="T7" fmla="*/ 44 h 971"/>
                <a:gd name="T8" fmla="*/ 44 w 970"/>
                <a:gd name="T9" fmla="*/ 27 h 971"/>
                <a:gd name="T10" fmla="*/ 63 w 970"/>
                <a:gd name="T11" fmla="*/ 14 h 971"/>
                <a:gd name="T12" fmla="*/ 86 w 970"/>
                <a:gd name="T13" fmla="*/ 5 h 971"/>
                <a:gd name="T14" fmla="*/ 109 w 970"/>
                <a:gd name="T15" fmla="*/ 0 h 971"/>
                <a:gd name="T16" fmla="*/ 134 w 970"/>
                <a:gd name="T17" fmla="*/ 0 h 971"/>
                <a:gd name="T18" fmla="*/ 158 w 970"/>
                <a:gd name="T19" fmla="*/ 5 h 971"/>
                <a:gd name="T20" fmla="*/ 180 w 970"/>
                <a:gd name="T21" fmla="*/ 14 h 971"/>
                <a:gd name="T22" fmla="*/ 199 w 970"/>
                <a:gd name="T23" fmla="*/ 27 h 971"/>
                <a:gd name="T24" fmla="*/ 215 w 970"/>
                <a:gd name="T25" fmla="*/ 44 h 971"/>
                <a:gd name="T26" fmla="*/ 228 w 970"/>
                <a:gd name="T27" fmla="*/ 63 h 971"/>
                <a:gd name="T28" fmla="*/ 237 w 970"/>
                <a:gd name="T29" fmla="*/ 84 h 971"/>
                <a:gd name="T30" fmla="*/ 242 w 970"/>
                <a:gd name="T31" fmla="*/ 108 h 971"/>
                <a:gd name="T32" fmla="*/ 242 w 970"/>
                <a:gd name="T33" fmla="*/ 133 h 971"/>
                <a:gd name="T34" fmla="*/ 237 w 970"/>
                <a:gd name="T35" fmla="*/ 157 h 971"/>
                <a:gd name="T36" fmla="*/ 228 w 970"/>
                <a:gd name="T37" fmla="*/ 179 h 971"/>
                <a:gd name="T38" fmla="*/ 215 w 970"/>
                <a:gd name="T39" fmla="*/ 198 h 971"/>
                <a:gd name="T40" fmla="*/ 199 w 970"/>
                <a:gd name="T41" fmla="*/ 214 h 971"/>
                <a:gd name="T42" fmla="*/ 180 w 970"/>
                <a:gd name="T43" fmla="*/ 228 h 971"/>
                <a:gd name="T44" fmla="*/ 158 w 970"/>
                <a:gd name="T45" fmla="*/ 237 h 971"/>
                <a:gd name="T46" fmla="*/ 134 w 970"/>
                <a:gd name="T47" fmla="*/ 242 h 971"/>
                <a:gd name="T48" fmla="*/ 109 w 970"/>
                <a:gd name="T49" fmla="*/ 242 h 971"/>
                <a:gd name="T50" fmla="*/ 86 w 970"/>
                <a:gd name="T51" fmla="*/ 237 h 971"/>
                <a:gd name="T52" fmla="*/ 63 w 970"/>
                <a:gd name="T53" fmla="*/ 228 h 971"/>
                <a:gd name="T54" fmla="*/ 44 w 970"/>
                <a:gd name="T55" fmla="*/ 214 h 971"/>
                <a:gd name="T56" fmla="*/ 28 w 970"/>
                <a:gd name="T57" fmla="*/ 198 h 971"/>
                <a:gd name="T58" fmla="*/ 15 w 970"/>
                <a:gd name="T59" fmla="*/ 179 h 971"/>
                <a:gd name="T60" fmla="*/ 6 w 970"/>
                <a:gd name="T61" fmla="*/ 157 h 971"/>
                <a:gd name="T62" fmla="*/ 1 w 970"/>
                <a:gd name="T63" fmla="*/ 133 h 9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70"/>
                <a:gd name="T97" fmla="*/ 0 h 971"/>
                <a:gd name="T98" fmla="*/ 970 w 970"/>
                <a:gd name="T99" fmla="*/ 971 h 9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70" h="971">
                  <a:moveTo>
                    <a:pt x="0" y="484"/>
                  </a:moveTo>
                  <a:lnTo>
                    <a:pt x="2" y="435"/>
                  </a:lnTo>
                  <a:lnTo>
                    <a:pt x="9" y="387"/>
                  </a:lnTo>
                  <a:lnTo>
                    <a:pt x="22" y="339"/>
                  </a:lnTo>
                  <a:lnTo>
                    <a:pt x="38" y="295"/>
                  </a:lnTo>
                  <a:lnTo>
                    <a:pt x="59" y="253"/>
                  </a:lnTo>
                  <a:lnTo>
                    <a:pt x="82" y="213"/>
                  </a:lnTo>
                  <a:lnTo>
                    <a:pt x="110" y="176"/>
                  </a:lnTo>
                  <a:lnTo>
                    <a:pt x="141" y="141"/>
                  </a:lnTo>
                  <a:lnTo>
                    <a:pt x="176" y="110"/>
                  </a:lnTo>
                  <a:lnTo>
                    <a:pt x="214" y="82"/>
                  </a:lnTo>
                  <a:lnTo>
                    <a:pt x="253" y="59"/>
                  </a:lnTo>
                  <a:lnTo>
                    <a:pt x="297" y="38"/>
                  </a:lnTo>
                  <a:lnTo>
                    <a:pt x="341" y="22"/>
                  </a:lnTo>
                  <a:lnTo>
                    <a:pt x="387" y="9"/>
                  </a:lnTo>
                  <a:lnTo>
                    <a:pt x="436" y="2"/>
                  </a:lnTo>
                  <a:lnTo>
                    <a:pt x="486" y="0"/>
                  </a:lnTo>
                  <a:lnTo>
                    <a:pt x="535" y="2"/>
                  </a:lnTo>
                  <a:lnTo>
                    <a:pt x="583" y="9"/>
                  </a:lnTo>
                  <a:lnTo>
                    <a:pt x="631" y="22"/>
                  </a:lnTo>
                  <a:lnTo>
                    <a:pt x="675" y="38"/>
                  </a:lnTo>
                  <a:lnTo>
                    <a:pt x="717" y="59"/>
                  </a:lnTo>
                  <a:lnTo>
                    <a:pt x="757" y="82"/>
                  </a:lnTo>
                  <a:lnTo>
                    <a:pt x="794" y="110"/>
                  </a:lnTo>
                  <a:lnTo>
                    <a:pt x="829" y="141"/>
                  </a:lnTo>
                  <a:lnTo>
                    <a:pt x="860" y="176"/>
                  </a:lnTo>
                  <a:lnTo>
                    <a:pt x="888" y="213"/>
                  </a:lnTo>
                  <a:lnTo>
                    <a:pt x="911" y="253"/>
                  </a:lnTo>
                  <a:lnTo>
                    <a:pt x="932" y="295"/>
                  </a:lnTo>
                  <a:lnTo>
                    <a:pt x="948" y="339"/>
                  </a:lnTo>
                  <a:lnTo>
                    <a:pt x="961" y="387"/>
                  </a:lnTo>
                  <a:lnTo>
                    <a:pt x="968" y="435"/>
                  </a:lnTo>
                  <a:lnTo>
                    <a:pt x="970" y="484"/>
                  </a:lnTo>
                  <a:lnTo>
                    <a:pt x="968" y="534"/>
                  </a:lnTo>
                  <a:lnTo>
                    <a:pt x="961" y="582"/>
                  </a:lnTo>
                  <a:lnTo>
                    <a:pt x="948" y="629"/>
                  </a:lnTo>
                  <a:lnTo>
                    <a:pt x="932" y="673"/>
                  </a:lnTo>
                  <a:lnTo>
                    <a:pt x="911" y="716"/>
                  </a:lnTo>
                  <a:lnTo>
                    <a:pt x="888" y="756"/>
                  </a:lnTo>
                  <a:lnTo>
                    <a:pt x="860" y="793"/>
                  </a:lnTo>
                  <a:lnTo>
                    <a:pt x="829" y="827"/>
                  </a:lnTo>
                  <a:lnTo>
                    <a:pt x="794" y="859"/>
                  </a:lnTo>
                  <a:lnTo>
                    <a:pt x="757" y="888"/>
                  </a:lnTo>
                  <a:lnTo>
                    <a:pt x="717" y="912"/>
                  </a:lnTo>
                  <a:lnTo>
                    <a:pt x="675" y="932"/>
                  </a:lnTo>
                  <a:lnTo>
                    <a:pt x="631" y="949"/>
                  </a:lnTo>
                  <a:lnTo>
                    <a:pt x="583" y="961"/>
                  </a:lnTo>
                  <a:lnTo>
                    <a:pt x="535" y="969"/>
                  </a:lnTo>
                  <a:lnTo>
                    <a:pt x="486" y="971"/>
                  </a:lnTo>
                  <a:lnTo>
                    <a:pt x="436" y="969"/>
                  </a:lnTo>
                  <a:lnTo>
                    <a:pt x="387" y="961"/>
                  </a:lnTo>
                  <a:lnTo>
                    <a:pt x="341" y="949"/>
                  </a:lnTo>
                  <a:lnTo>
                    <a:pt x="297" y="932"/>
                  </a:lnTo>
                  <a:lnTo>
                    <a:pt x="253" y="912"/>
                  </a:lnTo>
                  <a:lnTo>
                    <a:pt x="214" y="888"/>
                  </a:lnTo>
                  <a:lnTo>
                    <a:pt x="176" y="859"/>
                  </a:lnTo>
                  <a:lnTo>
                    <a:pt x="141" y="827"/>
                  </a:lnTo>
                  <a:lnTo>
                    <a:pt x="110" y="793"/>
                  </a:lnTo>
                  <a:lnTo>
                    <a:pt x="82" y="756"/>
                  </a:lnTo>
                  <a:lnTo>
                    <a:pt x="59" y="716"/>
                  </a:lnTo>
                  <a:lnTo>
                    <a:pt x="38" y="673"/>
                  </a:lnTo>
                  <a:lnTo>
                    <a:pt x="22" y="629"/>
                  </a:lnTo>
                  <a:lnTo>
                    <a:pt x="9" y="582"/>
                  </a:lnTo>
                  <a:lnTo>
                    <a:pt x="2" y="534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" name="Picture 8" descr="728c73da5a2991800f69b5cc6c1a7e8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284663" y="5400675"/>
            <a:ext cx="23764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728c73da5a2991800f69b5cc6c1a7e8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979613" y="4868863"/>
            <a:ext cx="23764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728c73da5a2991800f69b5cc6c1a7e8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767513" y="5084763"/>
            <a:ext cx="23764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40" name="Picture 76" descr="nasekomoe-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222703" flipH="1">
            <a:off x="889618" y="2122556"/>
            <a:ext cx="93662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0" descr="f21d55bb8d8e54c1fd8c448382a11721[1]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276600" y="5200650"/>
            <a:ext cx="15843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im2-tub-ru.yandex.net/i?id=756808451-31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3861048"/>
            <a:ext cx="1047750" cy="1428750"/>
          </a:xfrm>
          <a:prstGeom prst="rect">
            <a:avLst/>
          </a:prstGeom>
          <a:noFill/>
        </p:spPr>
      </p:pic>
      <p:pic>
        <p:nvPicPr>
          <p:cNvPr id="37" name="Picture 2" descr="http://im2-tub-ru.yandex.net/i?id=756808451-31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9540552" y="3429000"/>
            <a:ext cx="1008112" cy="1428750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1907704" y="3789040"/>
            <a:ext cx="6255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Берегите глаза!</a:t>
            </a:r>
            <a:endParaRPr lang="ru-RU" sz="5400" b="1" cap="all" spc="0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0.00277 0.00191 0.01689 0.00313 0.02083 C 0.00486 0.02592 0.00764 0.03032 0.00938 0.03541 C 0.01233 0.04467 0.01233 0.05648 0.01719 0.06458 C 0.01841 0.06643 0.02049 0.06689 0.02188 0.06875 C 0.02691 0.07546 0.03091 0.08287 0.03594 0.08958 C 0.03802 0.09236 0.03872 0.09676 0.04063 0.1 C 0.04236 0.10301 0.04514 0.10509 0.04688 0.10833 C 0.05434 0.12152 0.04514 0.11227 0.05469 0.125 C 0.06111 0.13356 0.0691 0.14074 0.07657 0.14791 C 0.08802 0.15879 0.09705 0.17291 0.11094 0.17916 C 0.11945 0.18819 0.12709 0.1912 0.13594 0.2 C 0.14601 0.21018 0.1467 0.2118 0.15625 0.21875 C 0.16372 0.2243 0.18125 0.22708 0.18125 0.22708 C 0.18663 0.23078 0.19323 0.23102 0.19827 0.23541 C 0.19983 0.23657 0.19896 0.23981 0.2 0.24166 C 0.20174 0.24537 0.20434 0.24838 0.20625 0.25208 C 0.20747 0.25463 0.20782 0.25833 0.20938 0.26041 C 0.21094 0.2625 0.21372 0.26273 0.21563 0.26458 C 0.21736 0.2662 0.21858 0.26921 0.22032 0.27083 C 0.23733 0.28703 0.28646 0.28449 0.29688 0.28541 C 0.33073 0.29444 0.31597 0.28981 0.38282 0.29166 C 0.3941 0.29676 0.38907 0.29467 0.39844 0.29791 C 0.40417 0.29652 0.41007 0.29583 0.41563 0.29375 C 0.42136 0.29166 0.42518 0.2824 0.43125 0.28125 C 0.44653 0.27847 0.4625 0.27986 0.47813 0.27916 C 0.48368 0.27754 0.48976 0.27801 0.49532 0.275 C 0.50573 0.26921 0.51511 0.25532 0.52483 0.24791 C 0.54341 0.23379 0.56233 0.22268 0.58282 0.21458 C 0.58577 0.21064 0.59045 0.20902 0.59219 0.20416 C 0.59688 0.19004 0.59028 0.19166 0.59688 0.18125 C 0.62431 0.13727 0.59566 0.19213 0.61875 0.14583 C 0.62518 0.11435 0.62622 0.08402 0.62969 0.05208 C 0.63125 0.0375 0.63125 0.02291 0.64063 0.01458 C 0.64427 0.00717 0.64375 0.01088 0.64375 0.00416 " pathEditMode="relative" ptsTypes="ffffffffffffffffffffffffffffffffffA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99 0.00787 -0.00312 0.00463 -0.00468 0.01458 C -0.00573 0.02153 -0.00781 0.03542 -0.00781 0.03542 C -0.00729 0.05417 -0.00625 0.07292 -0.00625 0.09167 C -0.00625 0.11042 -0.00712 0.12917 -0.00781 0.14792 C -0.0092 0.18819 -0.01406 0.22292 -0.03593 0.25208 C -0.03784 0.25463 -0.03854 0.25833 -0.04062 0.26042 C -0.0493 0.26875 -0.05903 0.2706 -0.06875 0.275 C -0.07795 0.27917 -0.08593 0.28634 -0.09375 0.29375 C -0.12361 0.32199 -0.13611 0.3294 -0.17031 0.33333 C -0.21475 0.32847 -0.25868 0.32083 -0.30312 0.31875 C -0.3151 0.31597 -0.325 0.31389 -0.3375 0.3125 C -0.34843 0.31389 -0.35937 0.31528 -0.37031 0.31667 C -0.37656 0.31736 -0.38906 0.31875 -0.38906 0.31875 C -0.39843 0.31736 -0.40798 0.31736 -0.41718 0.31458 C -0.42587 0.31181 -0.43021 0.30463 -0.4375 0.3 C -0.46614 0.28264 -0.48437 0.25856 -0.50781 0.23125 C -0.52343 0.21296 -0.54114 0.19861 -0.55468 0.17708 C -0.56545 0.15995 -0.575 0.14167 -0.58437 0.12292 C -0.58941 0.11296 -0.59635 0.10394 -0.60156 0.09375 C -0.60659 0.06991 -0.61302 0.04097 -0.62656 0.02292 C -0.62986 0.00532 -0.62673 0.01019 -0.63125 0.00417 " pathEditMode="relative" ptsTypes="fffffffffffffffffffffA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0"/>
                            </p:stCondLst>
                            <p:childTnLst>
                              <p:par>
                                <p:cTn id="6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000"/>
                            </p:stCondLst>
                            <p:childTnLst>
                              <p:par>
                                <p:cTn id="6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000"/>
                            </p:stCondLst>
                            <p:childTnLst>
                              <p:par>
                                <p:cTn id="8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000"/>
                            </p:stCondLst>
                            <p:childTnLst>
                              <p:par>
                                <p:cTn id="9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4500"/>
                            </p:stCondLst>
                            <p:childTnLst>
                              <p:par>
                                <p:cTn id="9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0.98229 0.02176 " pathEditMode="relative" rAng="0" ptsTypes="AA">
                                      <p:cBhvr>
                                        <p:cTn id="95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500"/>
                            </p:stCondLst>
                            <p:childTnLst>
                              <p:par>
                                <p:cTn id="9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96076 0.08403 " pathEditMode="relative" rAng="0" ptsTypes="AA">
                                      <p:cBhvr>
                                        <p:cTn id="10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4" presetID="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639 0.15833 L -0.19688 0.15833 L -0.19688 -0.36667 L -0.97639 -0.36667 L -0.97639 0.15833 Z " pathEditMode="relative" rAng="0" ptsTypes="FFFFF">
                                      <p:cBhvr>
                                        <p:cTn id="105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44 0.16805 C 0.04444 0.30416 0.11857 0.4162 0.20885 0.4162 C 0.31545 0.4162 0.35399 0.29213 0.37014 0.21736 L 0.38698 0.11852 C 0.40347 0.04398 0.44444 -0.08009 0.56475 -0.08009 C 0.64184 -0.08009 0.72951 0.03171 0.72951 0.16805 C 0.72951 0.30416 0.64184 0.4162 0.56475 0.4162 C 0.44444 0.4162 0.40347 0.29213 0.38698 0.21736 L 0.37014 0.11852 C 0.35399 0.04398 0.31545 -0.08009 0.20885 -0.08009 C 0.11857 -0.08009 0.04444 0.03171 0.04444 0.16805 Z " pathEditMode="relative" rAng="0" ptsTypes="ffFffffFfff">
                                      <p:cBhvr>
                                        <p:cTn id="113" dur="50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1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61 -0.16204 L 0.40313 -0.3331 C 0.4507 -0.37176 0.52153 -0.39306 0.59514 -0.39306 C 0.67934 -0.39306 0.7467 -0.37176 0.7941 -0.3331 L 1.02014 -0.16204 " pathEditMode="relative" rAng="0" ptsTypes="FffFF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6"/>
                </p:tgtEl>
              </p:cMediaNode>
            </p:audio>
          </p:childTnLst>
        </p:cTn>
      </p:par>
    </p:tnLst>
    <p:bldLst>
      <p:bldP spid="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2" descr="поез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500438"/>
            <a:ext cx="8440738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Text Box 3"/>
          <p:cNvSpPr txBox="1">
            <a:spLocks noChangeArrowheads="1"/>
          </p:cNvSpPr>
          <p:nvPr/>
        </p:nvSpPr>
        <p:spPr bwMode="auto">
          <a:xfrm>
            <a:off x="365125" y="5745163"/>
            <a:ext cx="8882063" cy="82232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Arial" charset="0"/>
              </a:rPr>
              <a:t>Загрузим в поезд числа, которые делятся на 3, для этого </a:t>
            </a:r>
          </a:p>
          <a:p>
            <a:r>
              <a:rPr lang="ru-RU" sz="2400" b="1">
                <a:latin typeface="Times New Roman" pitchFamily="18" charset="0"/>
                <a:cs typeface="Arial" charset="0"/>
              </a:rPr>
              <a:t>щелкни по ним мышкой. </a:t>
            </a:r>
          </a:p>
        </p:txBody>
      </p:sp>
      <p:sp>
        <p:nvSpPr>
          <p:cNvPr id="103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457200" cy="4064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179388" y="404813"/>
          <a:ext cx="823912" cy="579437"/>
        </p:xfrm>
        <a:graphic>
          <a:graphicData uri="http://schemas.openxmlformats.org/presentationml/2006/ole">
            <p:oleObj spid="_x0000_s1026" name="Формула" r:id="rId4" imgW="253800" imgH="177480" progId="Equation.3">
              <p:embed/>
            </p:oleObj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3051175" y="684213"/>
          <a:ext cx="904875" cy="577850"/>
        </p:xfrm>
        <a:graphic>
          <a:graphicData uri="http://schemas.openxmlformats.org/presentationml/2006/ole">
            <p:oleObj spid="_x0000_s1027" name="Формула" r:id="rId5" imgW="279360" imgH="177480" progId="Equation.3">
              <p:embed/>
            </p:oleObj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4067175" y="260350"/>
          <a:ext cx="863600" cy="577850"/>
        </p:xfrm>
        <a:graphic>
          <a:graphicData uri="http://schemas.openxmlformats.org/presentationml/2006/ole">
            <p:oleObj spid="_x0000_s1028" name="Формула" r:id="rId6" imgW="266400" imgH="177480" progId="Equation.3">
              <p:embed/>
            </p:oleObj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1547813" y="404813"/>
          <a:ext cx="1069975" cy="577850"/>
        </p:xfrm>
        <a:graphic>
          <a:graphicData uri="http://schemas.openxmlformats.org/presentationml/2006/ole">
            <p:oleObj spid="_x0000_s1029" name="Формула" r:id="rId7" imgW="330120" imgH="177480" progId="Equation.3">
              <p:embed/>
            </p:oleObj>
          </a:graphicData>
        </a:graphic>
      </p:graphicFrame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4881563" y="704850"/>
          <a:ext cx="904875" cy="577850"/>
        </p:xfrm>
        <a:graphic>
          <a:graphicData uri="http://schemas.openxmlformats.org/presentationml/2006/ole">
            <p:oleObj spid="_x0000_s1030" name="Формула" r:id="rId8" imgW="279360" imgH="177480" progId="Equation.3">
              <p:embed/>
            </p:oleObj>
          </a:graphicData>
        </a:graphic>
      </p:graphicFrame>
      <p:graphicFrame>
        <p:nvGraphicFramePr>
          <p:cNvPr id="6159" name="Object 15"/>
          <p:cNvGraphicFramePr>
            <a:graphicFrameLocks noChangeAspect="1"/>
          </p:cNvGraphicFramePr>
          <p:nvPr/>
        </p:nvGraphicFramePr>
        <p:xfrm>
          <a:off x="7164388" y="333375"/>
          <a:ext cx="1355725" cy="579438"/>
        </p:xfrm>
        <a:graphic>
          <a:graphicData uri="http://schemas.openxmlformats.org/presentationml/2006/ole">
            <p:oleObj spid="_x0000_s1031" name="Формула" r:id="rId9" imgW="419040" imgH="177480" progId="Equation.3">
              <p:embed/>
            </p:oleObj>
          </a:graphicData>
        </a:graphic>
      </p:graphicFrame>
      <p:graphicFrame>
        <p:nvGraphicFramePr>
          <p:cNvPr id="6160" name="Object 16"/>
          <p:cNvGraphicFramePr>
            <a:graphicFrameLocks noChangeAspect="1"/>
          </p:cNvGraphicFramePr>
          <p:nvPr/>
        </p:nvGraphicFramePr>
        <p:xfrm>
          <a:off x="6011863" y="1052513"/>
          <a:ext cx="904875" cy="579437"/>
        </p:xfrm>
        <a:graphic>
          <a:graphicData uri="http://schemas.openxmlformats.org/presentationml/2006/ole">
            <p:oleObj spid="_x0000_s1032" name="Формула" r:id="rId10" imgW="279360" imgH="177480" progId="Equation.3">
              <p:embed/>
            </p:oleObj>
          </a:graphicData>
        </a:graphic>
      </p:graphicFrame>
      <p:graphicFrame>
        <p:nvGraphicFramePr>
          <p:cNvPr id="6161" name="Object 17"/>
          <p:cNvGraphicFramePr>
            <a:graphicFrameLocks noChangeAspect="1"/>
          </p:cNvGraphicFramePr>
          <p:nvPr/>
        </p:nvGraphicFramePr>
        <p:xfrm>
          <a:off x="179388" y="1989138"/>
          <a:ext cx="1109662" cy="577850"/>
        </p:xfrm>
        <a:graphic>
          <a:graphicData uri="http://schemas.openxmlformats.org/presentationml/2006/ole">
            <p:oleObj spid="_x0000_s1033" name="Формула" r:id="rId11" imgW="342720" imgH="177480" progId="Equation.3">
              <p:embed/>
            </p:oleObj>
          </a:graphicData>
        </a:graphic>
      </p:graphicFrame>
      <p:graphicFrame>
        <p:nvGraphicFramePr>
          <p:cNvPr id="6163" name="Object 19"/>
          <p:cNvGraphicFramePr>
            <a:graphicFrameLocks noChangeAspect="1"/>
          </p:cNvGraphicFramePr>
          <p:nvPr/>
        </p:nvGraphicFramePr>
        <p:xfrm>
          <a:off x="7451725" y="1557338"/>
          <a:ext cx="1358900" cy="577850"/>
        </p:xfrm>
        <a:graphic>
          <a:graphicData uri="http://schemas.openxmlformats.org/presentationml/2006/ole">
            <p:oleObj spid="_x0000_s1034" name="Формула" r:id="rId12" imgW="419040" imgH="177480" progId="Equation.3">
              <p:embed/>
            </p:oleObj>
          </a:graphicData>
        </a:graphic>
      </p:graphicFrame>
      <p:graphicFrame>
        <p:nvGraphicFramePr>
          <p:cNvPr id="6164" name="Object 20"/>
          <p:cNvGraphicFramePr>
            <a:graphicFrameLocks noChangeAspect="1"/>
          </p:cNvGraphicFramePr>
          <p:nvPr/>
        </p:nvGraphicFramePr>
        <p:xfrm>
          <a:off x="2863850" y="1908175"/>
          <a:ext cx="1152525" cy="577850"/>
        </p:xfrm>
        <a:graphic>
          <a:graphicData uri="http://schemas.openxmlformats.org/presentationml/2006/ole">
            <p:oleObj spid="_x0000_s1035" name="Формула" r:id="rId13" imgW="355320" imgH="177480" progId="Equation.3">
              <p:embed/>
            </p:oleObj>
          </a:graphicData>
        </a:graphic>
      </p:graphicFrame>
      <p:sp>
        <p:nvSpPr>
          <p:cNvPr id="1039" name="Text Box 35"/>
          <p:cNvSpPr txBox="1">
            <a:spLocks noChangeArrowheads="1"/>
          </p:cNvSpPr>
          <p:nvPr/>
        </p:nvSpPr>
        <p:spPr bwMode="auto">
          <a:xfrm>
            <a:off x="2771775" y="458152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40" name="Text Box 36"/>
          <p:cNvSpPr txBox="1">
            <a:spLocks noChangeArrowheads="1"/>
          </p:cNvSpPr>
          <p:nvPr/>
        </p:nvSpPr>
        <p:spPr bwMode="auto">
          <a:xfrm>
            <a:off x="2484438" y="4581525"/>
            <a:ext cx="230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FF66"/>
                </a:solidFill>
              </a:rPr>
              <a:t>Делится      на 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9204E-6 L 0.20712 0.49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61 0.03262 L 0.52639 0.441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79204E-6 L 0.15416 0.5139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529E-6 L -0.09114 0.438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91626E-6 L -0.2283 0.5033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95466E-6 L 0.37586 0.2949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4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214282" y="5864078"/>
            <a:ext cx="5214974" cy="678180"/>
          </a:xfrm>
          <a:prstGeom prst="round2DiagRect">
            <a:avLst>
              <a:gd name="adj1" fmla="val 47319"/>
              <a:gd name="adj2" fmla="val 0"/>
            </a:avLst>
          </a:prstGeom>
          <a:solidFill>
            <a:schemeClr val="bg2">
              <a:lumMod val="90000"/>
            </a:schemeClr>
          </a:solidFill>
          <a:ln w="5715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0066"/>
                </a:solidFill>
                <a:latin typeface="Georgia" pitchFamily="18" charset="0"/>
              </a:rPr>
              <a:t>Не делятся ни на 2, ни на 3</a:t>
            </a:r>
            <a:endParaRPr lang="ru-RU" sz="2600" dirty="0"/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214282" y="5006822"/>
            <a:ext cx="6072230" cy="708194"/>
          </a:xfrm>
          <a:prstGeom prst="round2DiagRect">
            <a:avLst>
              <a:gd name="adj1" fmla="val 47319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0066"/>
                </a:solidFill>
                <a:latin typeface="Georgia" pitchFamily="18" charset="0"/>
              </a:rPr>
              <a:t>Делятся на 3, но не делятся на 2</a:t>
            </a:r>
            <a:endParaRPr lang="ru-RU" sz="2600" dirty="0"/>
          </a:p>
        </p:txBody>
      </p:sp>
      <p:sp>
        <p:nvSpPr>
          <p:cNvPr id="49" name="Прямоугольник с двумя скругленными противолежащими углами 48"/>
          <p:cNvSpPr/>
          <p:nvPr/>
        </p:nvSpPr>
        <p:spPr>
          <a:xfrm>
            <a:off x="214282" y="4143380"/>
            <a:ext cx="6072230" cy="708194"/>
          </a:xfrm>
          <a:prstGeom prst="round2DiagRect">
            <a:avLst>
              <a:gd name="adj1" fmla="val 47319"/>
              <a:gd name="adj2" fmla="val 0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0066"/>
                </a:solidFill>
                <a:latin typeface="Georgia" pitchFamily="18" charset="0"/>
              </a:rPr>
              <a:t>Делятся на 2, но не делятся на 3</a:t>
            </a:r>
            <a:endParaRPr lang="ru-RU" sz="2600" dirty="0"/>
          </a:p>
        </p:txBody>
      </p:sp>
      <p:sp>
        <p:nvSpPr>
          <p:cNvPr id="48" name="Прямоугольник с двумя скругленными противолежащими углами 47"/>
          <p:cNvSpPr/>
          <p:nvPr/>
        </p:nvSpPr>
        <p:spPr>
          <a:xfrm>
            <a:off x="214283" y="3286126"/>
            <a:ext cx="3786213" cy="682943"/>
          </a:xfrm>
          <a:prstGeom prst="round2DiagRect">
            <a:avLst>
              <a:gd name="adj1" fmla="val 48651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0066"/>
                </a:solidFill>
                <a:latin typeface="Georgia" pitchFamily="18" charset="0"/>
              </a:rPr>
              <a:t>Делятся на 2 и на 3 </a:t>
            </a:r>
            <a:endParaRPr lang="ru-RU" sz="2600" dirty="0"/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214282" y="214290"/>
            <a:ext cx="3786214" cy="1500198"/>
          </a:xfrm>
          <a:prstGeom prst="wedgeRoundRectCallout">
            <a:avLst>
              <a:gd name="adj1" fmla="val 180221"/>
              <a:gd name="adj2" fmla="val -52416"/>
              <a:gd name="adj3" fmla="val 16667"/>
            </a:avLst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8900000" scaled="1"/>
            <a:tileRect/>
          </a:gradFill>
          <a:ln w="38100">
            <a:solidFill>
              <a:srgbClr val="000066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 smtClean="0">
                <a:solidFill>
                  <a:srgbClr val="000066"/>
                </a:solidFill>
                <a:latin typeface="Georgia" pitchFamily="18" charset="0"/>
              </a:rPr>
              <a:t>Из множества чисел</a:t>
            </a:r>
            <a:endParaRPr lang="ru-RU" sz="1400" b="1" dirty="0" smtClean="0">
              <a:solidFill>
                <a:srgbClr val="000066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000066"/>
                </a:solidFill>
                <a:latin typeface="Georgia" pitchFamily="18" charset="0"/>
              </a:rPr>
              <a:t>найдите те числа, которые:</a:t>
            </a:r>
            <a:endParaRPr lang="ru-RU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5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rgbClr val="7CCA62">
                <a:lumMod val="75000"/>
              </a:srgb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6" name="Прямоугольник с двумя скругленными противолежащими углами 35"/>
          <p:cNvSpPr/>
          <p:nvPr/>
        </p:nvSpPr>
        <p:spPr>
          <a:xfrm>
            <a:off x="214283" y="1571612"/>
            <a:ext cx="2786081" cy="69246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0066"/>
                </a:solidFill>
                <a:latin typeface="Georgia" pitchFamily="18" charset="0"/>
              </a:rPr>
              <a:t>Делятся на 2</a:t>
            </a:r>
            <a:endParaRPr lang="ru-RU" sz="2600" dirty="0"/>
          </a:p>
        </p:txBody>
      </p:sp>
      <p:sp>
        <p:nvSpPr>
          <p:cNvPr id="47" name="Прямоугольник с двумя скругленными противолежащими углами 46"/>
          <p:cNvSpPr/>
          <p:nvPr/>
        </p:nvSpPr>
        <p:spPr>
          <a:xfrm>
            <a:off x="214283" y="2428868"/>
            <a:ext cx="3071834" cy="69246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0066"/>
                </a:solidFill>
                <a:latin typeface="Georgia" pitchFamily="18" charset="0"/>
              </a:rPr>
              <a:t>Делятся на 3</a:t>
            </a:r>
            <a:endParaRPr lang="ru-RU" sz="2600" dirty="0"/>
          </a:p>
        </p:txBody>
      </p:sp>
      <p:sp>
        <p:nvSpPr>
          <p:cNvPr id="14" name="Овальная выноска 13"/>
          <p:cNvSpPr/>
          <p:nvPr/>
        </p:nvSpPr>
        <p:spPr>
          <a:xfrm>
            <a:off x="5286380" y="2474775"/>
            <a:ext cx="1364197" cy="1168539"/>
          </a:xfrm>
          <a:prstGeom prst="wedgeEllipseCallout">
            <a:avLst>
              <a:gd name="adj1" fmla="val 218407"/>
              <a:gd name="adj2" fmla="val -246895"/>
            </a:avLst>
          </a:prstGeom>
          <a:gradFill flip="none" rotWithShape="1">
            <a:gsLst>
              <a:gs pos="63000">
                <a:srgbClr val="E1FBF7"/>
              </a:gs>
              <a:gs pos="100000">
                <a:schemeClr val="accent6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7030A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0066"/>
                </a:solidFill>
                <a:latin typeface="Georgia" pitchFamily="18" charset="0"/>
                <a:sym typeface="Symbol"/>
              </a:rPr>
              <a:t>42</a:t>
            </a:r>
            <a:endParaRPr lang="ru-RU" sz="4800" dirty="0"/>
          </a:p>
        </p:txBody>
      </p:sp>
      <p:sp>
        <p:nvSpPr>
          <p:cNvPr id="15" name="Овальная выноска 14"/>
          <p:cNvSpPr/>
          <p:nvPr/>
        </p:nvSpPr>
        <p:spPr>
          <a:xfrm>
            <a:off x="4214810" y="1000108"/>
            <a:ext cx="1280795" cy="1168539"/>
          </a:xfrm>
          <a:prstGeom prst="wedgeEllipseCallout">
            <a:avLst>
              <a:gd name="adj1" fmla="val 321376"/>
              <a:gd name="adj2" fmla="val -111099"/>
            </a:avLst>
          </a:prstGeom>
          <a:gradFill flip="none" rotWithShape="1">
            <a:gsLst>
              <a:gs pos="63000">
                <a:srgbClr val="E1FBF7"/>
              </a:gs>
              <a:gs pos="100000">
                <a:schemeClr val="accent6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7030A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0066"/>
                </a:solidFill>
                <a:latin typeface="Georgia" pitchFamily="18" charset="0"/>
                <a:sym typeface="Symbol"/>
              </a:rPr>
              <a:t>73</a:t>
            </a:r>
            <a:endParaRPr lang="ru-RU" sz="4800" dirty="0"/>
          </a:p>
        </p:txBody>
      </p:sp>
      <p:sp>
        <p:nvSpPr>
          <p:cNvPr id="16" name="Овальная выноска 15"/>
          <p:cNvSpPr/>
          <p:nvPr/>
        </p:nvSpPr>
        <p:spPr>
          <a:xfrm>
            <a:off x="4429124" y="0"/>
            <a:ext cx="1769940" cy="1081980"/>
          </a:xfrm>
          <a:prstGeom prst="wedgeEllipseCallout">
            <a:avLst>
              <a:gd name="adj1" fmla="val 201670"/>
              <a:gd name="adj2" fmla="val -32847"/>
            </a:avLst>
          </a:prstGeom>
          <a:gradFill flip="none" rotWithShape="1">
            <a:gsLst>
              <a:gs pos="63000">
                <a:srgbClr val="E1FBF7"/>
              </a:gs>
              <a:gs pos="100000">
                <a:schemeClr val="accent6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7030A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66"/>
                </a:solidFill>
                <a:latin typeface="Georgia" pitchFamily="18" charset="0"/>
                <a:sym typeface="Symbol"/>
              </a:rPr>
              <a:t>243</a:t>
            </a:r>
            <a:endParaRPr lang="ru-RU" sz="4400" dirty="0"/>
          </a:p>
        </p:txBody>
      </p:sp>
      <p:sp>
        <p:nvSpPr>
          <p:cNvPr id="17" name="Овальная выноска 16"/>
          <p:cNvSpPr/>
          <p:nvPr/>
        </p:nvSpPr>
        <p:spPr>
          <a:xfrm>
            <a:off x="5429256" y="1142984"/>
            <a:ext cx="1711332" cy="1081980"/>
          </a:xfrm>
          <a:prstGeom prst="wedgeEllipseCallout">
            <a:avLst>
              <a:gd name="adj1" fmla="val 120557"/>
              <a:gd name="adj2" fmla="val -98723"/>
            </a:avLst>
          </a:prstGeom>
          <a:gradFill flip="none" rotWithShape="1">
            <a:gsLst>
              <a:gs pos="63000">
                <a:srgbClr val="E1FBF7"/>
              </a:gs>
              <a:gs pos="100000">
                <a:schemeClr val="accent6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7030A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66"/>
                </a:solidFill>
                <a:latin typeface="Georgia" pitchFamily="18" charset="0"/>
                <a:sym typeface="Symbol"/>
              </a:rPr>
              <a:t>347</a:t>
            </a:r>
            <a:endParaRPr lang="ru-RU" sz="4400" dirty="0"/>
          </a:p>
        </p:txBody>
      </p:sp>
      <p:sp>
        <p:nvSpPr>
          <p:cNvPr id="18" name="Овальная выноска 17"/>
          <p:cNvSpPr/>
          <p:nvPr/>
        </p:nvSpPr>
        <p:spPr>
          <a:xfrm>
            <a:off x="6715140" y="285728"/>
            <a:ext cx="1948016" cy="1081980"/>
          </a:xfrm>
          <a:prstGeom prst="wedgeEllipseCallout">
            <a:avLst>
              <a:gd name="adj1" fmla="val 63111"/>
              <a:gd name="adj2" fmla="val -49749"/>
            </a:avLst>
          </a:prstGeom>
          <a:gradFill flip="none" rotWithShape="1">
            <a:gsLst>
              <a:gs pos="63000">
                <a:srgbClr val="E1FBF7"/>
              </a:gs>
              <a:gs pos="100000">
                <a:schemeClr val="accent6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7030A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66"/>
                </a:solidFill>
                <a:latin typeface="Georgia" pitchFamily="18" charset="0"/>
                <a:sym typeface="Symbol"/>
              </a:rPr>
              <a:t> 534</a:t>
            </a:r>
            <a:endParaRPr lang="ru-RU" sz="4400" dirty="0"/>
          </a:p>
        </p:txBody>
      </p:sp>
      <p:sp>
        <p:nvSpPr>
          <p:cNvPr id="20" name="Овальная выноска 19"/>
          <p:cNvSpPr/>
          <p:nvPr/>
        </p:nvSpPr>
        <p:spPr>
          <a:xfrm>
            <a:off x="6286512" y="3286124"/>
            <a:ext cx="2633271" cy="1081980"/>
          </a:xfrm>
          <a:prstGeom prst="wedgeEllipseCallout">
            <a:avLst>
              <a:gd name="adj1" fmla="val 48547"/>
              <a:gd name="adj2" fmla="val -314336"/>
            </a:avLst>
          </a:prstGeom>
          <a:gradFill flip="none" rotWithShape="1">
            <a:gsLst>
              <a:gs pos="63000">
                <a:srgbClr val="E1FBF7"/>
              </a:gs>
              <a:gs pos="100000">
                <a:schemeClr val="accent6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7030A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66"/>
                </a:solidFill>
                <a:latin typeface="Georgia" pitchFamily="18" charset="0"/>
                <a:sym typeface="Symbol"/>
              </a:rPr>
              <a:t>12345</a:t>
            </a:r>
            <a:endParaRPr lang="ru-RU" sz="4400" dirty="0"/>
          </a:p>
        </p:txBody>
      </p:sp>
      <p:sp>
        <p:nvSpPr>
          <p:cNvPr id="19" name="Овальная выноска 18"/>
          <p:cNvSpPr/>
          <p:nvPr/>
        </p:nvSpPr>
        <p:spPr>
          <a:xfrm>
            <a:off x="6786578" y="2000240"/>
            <a:ext cx="2195970" cy="1081980"/>
          </a:xfrm>
          <a:prstGeom prst="wedgeEllipseCallout">
            <a:avLst>
              <a:gd name="adj1" fmla="val 54760"/>
              <a:gd name="adj2" fmla="val -217038"/>
            </a:avLst>
          </a:prstGeom>
          <a:gradFill flip="none" rotWithShape="1">
            <a:gsLst>
              <a:gs pos="63000">
                <a:srgbClr val="E1FBF7"/>
              </a:gs>
              <a:gs pos="100000">
                <a:schemeClr val="accent6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7030A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66"/>
                </a:solidFill>
                <a:latin typeface="Georgia" pitchFamily="18" charset="0"/>
                <a:sym typeface="Symbol"/>
              </a:rPr>
              <a:t>8612</a:t>
            </a:r>
            <a:endParaRPr lang="ru-RU" sz="4400" dirty="0"/>
          </a:p>
        </p:txBody>
      </p:sp>
      <p:sp>
        <p:nvSpPr>
          <p:cNvPr id="50" name="Овал 49"/>
          <p:cNvSpPr/>
          <p:nvPr/>
        </p:nvSpPr>
        <p:spPr>
          <a:xfrm>
            <a:off x="1000100" y="2285992"/>
            <a:ext cx="5187195" cy="995422"/>
          </a:xfrm>
          <a:prstGeom prst="ellipse">
            <a:avLst/>
          </a:prstGeom>
          <a:solidFill>
            <a:srgbClr val="FFC000"/>
          </a:solidFill>
          <a:ln w="5715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66"/>
                </a:solidFill>
                <a:latin typeface="Georgia" pitchFamily="18" charset="0"/>
                <a:sym typeface="Symbol"/>
              </a:rPr>
              <a:t>534; 42; 8612</a:t>
            </a:r>
            <a:endParaRPr lang="ru-RU" sz="5400" dirty="0"/>
          </a:p>
        </p:txBody>
      </p:sp>
      <p:sp>
        <p:nvSpPr>
          <p:cNvPr id="51" name="Овал 50"/>
          <p:cNvSpPr/>
          <p:nvPr/>
        </p:nvSpPr>
        <p:spPr>
          <a:xfrm>
            <a:off x="0" y="3214686"/>
            <a:ext cx="7405255" cy="995422"/>
          </a:xfrm>
          <a:prstGeom prst="ellipse">
            <a:avLst/>
          </a:prstGeom>
          <a:solidFill>
            <a:srgbClr val="FFC000"/>
          </a:solidFill>
          <a:ln w="5715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66"/>
                </a:solidFill>
                <a:latin typeface="Georgia" pitchFamily="18" charset="0"/>
                <a:sym typeface="Symbol"/>
              </a:rPr>
              <a:t>243; 534; 42; 12345</a:t>
            </a:r>
            <a:endParaRPr lang="ru-RU" sz="5400" dirty="0"/>
          </a:p>
        </p:txBody>
      </p:sp>
      <p:sp>
        <p:nvSpPr>
          <p:cNvPr id="23" name="Овал 22"/>
          <p:cNvSpPr/>
          <p:nvPr/>
        </p:nvSpPr>
        <p:spPr>
          <a:xfrm>
            <a:off x="214282" y="5862578"/>
            <a:ext cx="4235954" cy="995422"/>
          </a:xfrm>
          <a:prstGeom prst="ellipse">
            <a:avLst/>
          </a:prstGeom>
          <a:solidFill>
            <a:srgbClr val="FFC000"/>
          </a:solidFill>
          <a:ln w="5715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66"/>
                </a:solidFill>
                <a:latin typeface="Georgia" pitchFamily="18" charset="0"/>
                <a:sym typeface="Symbol"/>
              </a:rPr>
              <a:t>243; 12345</a:t>
            </a:r>
            <a:endParaRPr lang="ru-RU" sz="5400" dirty="0"/>
          </a:p>
        </p:txBody>
      </p:sp>
      <p:sp>
        <p:nvSpPr>
          <p:cNvPr id="27" name="Овал 26"/>
          <p:cNvSpPr/>
          <p:nvPr/>
        </p:nvSpPr>
        <p:spPr>
          <a:xfrm>
            <a:off x="5695812" y="5862578"/>
            <a:ext cx="2876716" cy="995422"/>
          </a:xfrm>
          <a:prstGeom prst="ellipse">
            <a:avLst/>
          </a:prstGeom>
          <a:solidFill>
            <a:srgbClr val="FFC000"/>
          </a:solidFill>
          <a:ln w="5715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66"/>
                </a:solidFill>
                <a:latin typeface="Georgia" pitchFamily="18" charset="0"/>
                <a:sym typeface="Symbol"/>
              </a:rPr>
              <a:t>73; 347</a:t>
            </a:r>
            <a:endParaRPr lang="ru-RU" sz="5400" dirty="0"/>
          </a:p>
        </p:txBody>
      </p:sp>
      <p:sp>
        <p:nvSpPr>
          <p:cNvPr id="53" name="Овал 52"/>
          <p:cNvSpPr/>
          <p:nvPr/>
        </p:nvSpPr>
        <p:spPr>
          <a:xfrm>
            <a:off x="5857884" y="4857760"/>
            <a:ext cx="2017894" cy="995422"/>
          </a:xfrm>
          <a:prstGeom prst="ellipse">
            <a:avLst/>
          </a:prstGeom>
          <a:solidFill>
            <a:srgbClr val="FFC000"/>
          </a:solidFill>
          <a:ln w="5715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66"/>
                </a:solidFill>
                <a:latin typeface="Georgia" pitchFamily="18" charset="0"/>
                <a:sym typeface="Symbol"/>
              </a:rPr>
              <a:t>8612</a:t>
            </a:r>
            <a:endParaRPr lang="ru-RU" sz="5400" dirty="0"/>
          </a:p>
        </p:txBody>
      </p:sp>
      <p:sp>
        <p:nvSpPr>
          <p:cNvPr id="52" name="Овал 51"/>
          <p:cNvSpPr/>
          <p:nvPr/>
        </p:nvSpPr>
        <p:spPr>
          <a:xfrm>
            <a:off x="3357554" y="4143380"/>
            <a:ext cx="2890241" cy="995422"/>
          </a:xfrm>
          <a:prstGeom prst="ellipse">
            <a:avLst/>
          </a:prstGeom>
          <a:solidFill>
            <a:srgbClr val="FFC000"/>
          </a:solidFill>
          <a:ln w="5715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66"/>
                </a:solidFill>
                <a:latin typeface="Georgia" pitchFamily="18" charset="0"/>
                <a:sym typeface="Symbol"/>
              </a:rPr>
              <a:t>534;</a:t>
            </a:r>
            <a:r>
              <a:rPr lang="ru-RU" sz="2000" b="1" dirty="0" smtClean="0">
                <a:solidFill>
                  <a:srgbClr val="000066"/>
                </a:solidFill>
                <a:latin typeface="Georgia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000066"/>
                </a:solidFill>
                <a:latin typeface="Georgia" pitchFamily="18" charset="0"/>
                <a:sym typeface="Symbol"/>
              </a:rPr>
              <a:t>42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49" grpId="0" animBg="1"/>
      <p:bldP spid="48" grpId="0" animBg="1"/>
      <p:bldP spid="36" grpId="0" animBg="1"/>
      <p:bldP spid="47" grpId="0" animBg="1"/>
      <p:bldP spid="50" grpId="0" animBg="1"/>
      <p:bldP spid="51" grpId="0" animBg="1"/>
      <p:bldP spid="23" grpId="0" animBg="1"/>
      <p:bldP spid="27" grpId="0" animBg="1"/>
      <p:bldP spid="53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val 57"/>
          <p:cNvSpPr>
            <a:spLocks noChangeArrowheads="1"/>
          </p:cNvSpPr>
          <p:nvPr/>
        </p:nvSpPr>
        <p:spPr bwMode="auto">
          <a:xfrm>
            <a:off x="8027988" y="2924175"/>
            <a:ext cx="360362" cy="2174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Oval 49"/>
          <p:cNvSpPr>
            <a:spLocks noChangeArrowheads="1"/>
          </p:cNvSpPr>
          <p:nvPr/>
        </p:nvSpPr>
        <p:spPr bwMode="auto">
          <a:xfrm>
            <a:off x="2411413" y="1989138"/>
            <a:ext cx="215900" cy="3603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2" name="Picture 10" descr="1171d83264188fd73f859d4a6f0bbf4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199" r="46773"/>
          <a:stretch>
            <a:fillRect/>
          </a:stretch>
        </p:blipFill>
        <p:spPr bwMode="auto">
          <a:xfrm>
            <a:off x="1547813" y="1628775"/>
            <a:ext cx="1474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Oval 48"/>
          <p:cNvSpPr>
            <a:spLocks noChangeArrowheads="1"/>
          </p:cNvSpPr>
          <p:nvPr/>
        </p:nvSpPr>
        <p:spPr bwMode="auto">
          <a:xfrm>
            <a:off x="5940425" y="4868863"/>
            <a:ext cx="287338" cy="2159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Oval 46"/>
          <p:cNvSpPr>
            <a:spLocks noChangeArrowheads="1"/>
          </p:cNvSpPr>
          <p:nvPr/>
        </p:nvSpPr>
        <p:spPr bwMode="auto">
          <a:xfrm>
            <a:off x="7019925" y="3644900"/>
            <a:ext cx="288925" cy="936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Oval 45"/>
          <p:cNvSpPr>
            <a:spLocks noChangeArrowheads="1"/>
          </p:cNvSpPr>
          <p:nvPr/>
        </p:nvSpPr>
        <p:spPr bwMode="auto">
          <a:xfrm>
            <a:off x="5867400" y="5373688"/>
            <a:ext cx="433388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6" name="Picture 13" descr="ZS-SA-004"/>
          <p:cNvPicPr>
            <a:picLocks noChangeAspect="1" noChangeArrowheads="1"/>
          </p:cNvPicPr>
          <p:nvPr/>
        </p:nvPicPr>
        <p:blipFill>
          <a:blip r:embed="rId4" cstate="print"/>
          <a:srcRect t="47243" b="30515"/>
          <a:stretch>
            <a:fillRect/>
          </a:stretch>
        </p:blipFill>
        <p:spPr bwMode="auto">
          <a:xfrm rot="8024833">
            <a:off x="4164806" y="5276057"/>
            <a:ext cx="72072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1" descr="faq_ch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4797425"/>
            <a:ext cx="12001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5" descr="5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00" t="52000" r="22800"/>
          <a:stretch>
            <a:fillRect/>
          </a:stretch>
        </p:blipFill>
        <p:spPr bwMode="auto">
          <a:xfrm>
            <a:off x="5867400" y="1557338"/>
            <a:ext cx="18732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9" descr="738db08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33"/>
          <a:stretch>
            <a:fillRect/>
          </a:stretch>
        </p:blipFill>
        <p:spPr bwMode="auto">
          <a:xfrm>
            <a:off x="6516688" y="3068638"/>
            <a:ext cx="1243012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" descr="4651_0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2771775" y="1557338"/>
            <a:ext cx="35861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2" descr="1171d83264188fd73f859d4a6f0bbf4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290" t="37381"/>
          <a:stretch>
            <a:fillRect/>
          </a:stretch>
        </p:blipFill>
        <p:spPr bwMode="auto">
          <a:xfrm>
            <a:off x="5651500" y="4365625"/>
            <a:ext cx="89376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300px-Plastic-Dart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546593">
            <a:off x="5148263" y="1628775"/>
            <a:ext cx="863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 descr="pic_13334_m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7174885">
            <a:off x="2656682" y="2032794"/>
            <a:ext cx="8636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4433d5dd_thumb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786782">
            <a:off x="6654006" y="3939382"/>
            <a:ext cx="4429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 descr="JA-TSS-0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77406">
            <a:off x="1692275" y="3644900"/>
            <a:ext cx="12192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5" name="WordArt 31"/>
          <p:cNvSpPr>
            <a:spLocks noChangeArrowheads="1" noChangeShapeType="1" noTextEdit="1"/>
          </p:cNvSpPr>
          <p:nvPr/>
        </p:nvSpPr>
        <p:spPr bwMode="auto">
          <a:xfrm>
            <a:off x="2916238" y="908050"/>
            <a:ext cx="3384550" cy="11525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7403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6475E"/>
                    </a:gs>
                    <a:gs pos="100000">
                      <a:srgbClr val="FF99CC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Comic Sans MS"/>
              </a:rPr>
              <a:t>"Дартс"</a:t>
            </a:r>
          </a:p>
        </p:txBody>
      </p:sp>
      <p:sp>
        <p:nvSpPr>
          <p:cNvPr id="2067" name="WordArt 32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75612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95"/>
              </a:avLst>
            </a:prstTxWarp>
          </a:bodyPr>
          <a:lstStyle/>
          <a:p>
            <a:pPr algn="ctr"/>
            <a:r>
              <a:rPr lang="ru-RU" sz="3600" b="1" kern="10" dirty="0" smtClean="0">
                <a:ln w="254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CC"/>
                    </a:gs>
                    <a:gs pos="100000">
                      <a:srgbClr val="76475E"/>
                    </a:gs>
                  </a:gsLst>
                  <a:lin ang="5400000" scaled="1"/>
                </a:gradFill>
                <a:latin typeface="Comic Sans MS"/>
              </a:rPr>
              <a:t>Разминка</a:t>
            </a:r>
            <a:endParaRPr lang="ru-RU" sz="3600" b="1" kern="10" dirty="0">
              <a:ln w="25400">
                <a:solidFill>
                  <a:srgbClr val="9933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99CC"/>
                  </a:gs>
                  <a:gs pos="100000">
                    <a:srgbClr val="76475E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2068" name="Rectangle 33"/>
          <p:cNvSpPr>
            <a:spLocks noChangeArrowheads="1"/>
          </p:cNvSpPr>
          <p:nvPr/>
        </p:nvSpPr>
        <p:spPr bwMode="auto">
          <a:xfrm rot="16200000" flipH="1">
            <a:off x="4477543" y="-4477543"/>
            <a:ext cx="188913" cy="91440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0" scaled="1"/>
          </a:gradFill>
          <a:ln w="222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9" name="Rectangle 34"/>
          <p:cNvSpPr>
            <a:spLocks noChangeArrowheads="1"/>
          </p:cNvSpPr>
          <p:nvPr/>
        </p:nvSpPr>
        <p:spPr bwMode="auto">
          <a:xfrm rot="16200000" flipH="1">
            <a:off x="4477544" y="2191544"/>
            <a:ext cx="188912" cy="91440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0" scaled="1"/>
          </a:gradFill>
          <a:ln w="222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0" name="Rectangle 3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0" scaled="1"/>
          </a:gradFill>
          <a:ln w="222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1" name="Rectangle 3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0" scaled="1"/>
          </a:gradFill>
          <a:ln w="222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2" name="AutoShape 39"/>
          <p:cNvSpPr>
            <a:spLocks noChangeArrowheads="1"/>
          </p:cNvSpPr>
          <p:nvPr/>
        </p:nvSpPr>
        <p:spPr bwMode="auto">
          <a:xfrm>
            <a:off x="3779838" y="2492375"/>
            <a:ext cx="1655762" cy="1657350"/>
          </a:xfrm>
          <a:prstGeom prst="wedgeEllipseCallout">
            <a:avLst>
              <a:gd name="adj1" fmla="val 4269"/>
              <a:gd name="adj2" fmla="val -39176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5715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2073" name="Text Box 40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 </a:t>
            </a:r>
            <a:r>
              <a:rPr lang="ru-RU" sz="4800" b="1">
                <a:latin typeface="Comic Sans MS" pitchFamily="66" charset="0"/>
              </a:rPr>
              <a:t>6</a:t>
            </a:r>
            <a:r>
              <a:rPr lang="ru-RU" sz="4800" b="1">
                <a:latin typeface="Comic Sans MS" pitchFamily="66" charset="0"/>
                <a:cs typeface="Arial" charset="0"/>
              </a:rPr>
              <a:t>•</a:t>
            </a:r>
            <a:r>
              <a:rPr lang="ru-RU" sz="4800" b="1">
                <a:latin typeface="Comic Sans MS" pitchFamily="66" charset="0"/>
              </a:rPr>
              <a:t>7</a:t>
            </a:r>
          </a:p>
        </p:txBody>
      </p:sp>
      <p:sp>
        <p:nvSpPr>
          <p:cNvPr id="2074" name="AutoShape 41"/>
          <p:cNvSpPr>
            <a:spLocks noChangeArrowheads="1"/>
          </p:cNvSpPr>
          <p:nvPr/>
        </p:nvSpPr>
        <p:spPr bwMode="auto">
          <a:xfrm>
            <a:off x="4284663" y="1700213"/>
            <a:ext cx="574675" cy="577850"/>
          </a:xfrm>
          <a:prstGeom prst="wedgeEllipseCallout">
            <a:avLst>
              <a:gd name="adj1" fmla="val -16574"/>
              <a:gd name="adj2" fmla="val 15935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latin typeface="Comic Sans MS" pitchFamily="66" charset="0"/>
              </a:rPr>
              <a:t>42</a:t>
            </a:r>
          </a:p>
        </p:txBody>
      </p:sp>
      <p:sp>
        <p:nvSpPr>
          <p:cNvPr id="2075" name="AutoShape 42"/>
          <p:cNvSpPr>
            <a:spLocks noChangeArrowheads="1"/>
          </p:cNvSpPr>
          <p:nvPr/>
        </p:nvSpPr>
        <p:spPr bwMode="auto">
          <a:xfrm>
            <a:off x="4356100" y="4508500"/>
            <a:ext cx="574675" cy="577850"/>
          </a:xfrm>
          <a:prstGeom prst="wedgeEllipseCallout">
            <a:avLst>
              <a:gd name="adj1" fmla="val 278"/>
              <a:gd name="adj2" fmla="val -47528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latin typeface="Comic Sans MS" pitchFamily="66" charset="0"/>
              </a:rPr>
              <a:t>36</a:t>
            </a:r>
          </a:p>
        </p:txBody>
      </p:sp>
      <p:sp>
        <p:nvSpPr>
          <p:cNvPr id="2076" name="AutoShape 43"/>
          <p:cNvSpPr>
            <a:spLocks noChangeArrowheads="1"/>
          </p:cNvSpPr>
          <p:nvPr/>
        </p:nvSpPr>
        <p:spPr bwMode="auto">
          <a:xfrm>
            <a:off x="2843213" y="3068638"/>
            <a:ext cx="574675" cy="577850"/>
          </a:xfrm>
          <a:prstGeom prst="wedgeEllipseCallout">
            <a:avLst>
              <a:gd name="adj1" fmla="val -16574"/>
              <a:gd name="adj2" fmla="val 15935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latin typeface="Comic Sans MS" pitchFamily="66" charset="0"/>
              </a:rPr>
              <a:t>27</a:t>
            </a:r>
          </a:p>
        </p:txBody>
      </p:sp>
      <p:sp>
        <p:nvSpPr>
          <p:cNvPr id="2077" name="AutoShape 44"/>
          <p:cNvSpPr>
            <a:spLocks noChangeArrowheads="1"/>
          </p:cNvSpPr>
          <p:nvPr/>
        </p:nvSpPr>
        <p:spPr bwMode="auto">
          <a:xfrm>
            <a:off x="5724525" y="3068638"/>
            <a:ext cx="574675" cy="576262"/>
          </a:xfrm>
          <a:prstGeom prst="wedgeEllipseCallout">
            <a:avLst>
              <a:gd name="adj1" fmla="val -16574"/>
              <a:gd name="adj2" fmla="val 2878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latin typeface="Comic Sans MS" pitchFamily="66" charset="0"/>
              </a:rPr>
              <a:t>49</a:t>
            </a:r>
          </a:p>
        </p:txBody>
      </p:sp>
      <p:sp>
        <p:nvSpPr>
          <p:cNvPr id="2078" name="AutoShape 50"/>
          <p:cNvSpPr>
            <a:spLocks noChangeArrowheads="1"/>
          </p:cNvSpPr>
          <p:nvPr/>
        </p:nvSpPr>
        <p:spPr bwMode="auto">
          <a:xfrm rot="10853840" flipH="1">
            <a:off x="0" y="0"/>
            <a:ext cx="468313" cy="404813"/>
          </a:xfrm>
          <a:prstGeom prst="rtTriangl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9" name="AutoShape 51"/>
          <p:cNvSpPr>
            <a:spLocks noChangeArrowheads="1"/>
          </p:cNvSpPr>
          <p:nvPr/>
        </p:nvSpPr>
        <p:spPr bwMode="auto">
          <a:xfrm rot="16307681" flipH="1">
            <a:off x="8707437" y="31751"/>
            <a:ext cx="468313" cy="404812"/>
          </a:xfrm>
          <a:prstGeom prst="rtTriangl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80" name="AutoShape 52"/>
          <p:cNvSpPr>
            <a:spLocks noChangeArrowheads="1"/>
          </p:cNvSpPr>
          <p:nvPr/>
        </p:nvSpPr>
        <p:spPr bwMode="auto">
          <a:xfrm rot="215361" flipH="1">
            <a:off x="8675688" y="6453188"/>
            <a:ext cx="468312" cy="404812"/>
          </a:xfrm>
          <a:prstGeom prst="rtTriangl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81" name="AutoShape 53"/>
          <p:cNvSpPr>
            <a:spLocks noChangeArrowheads="1"/>
          </p:cNvSpPr>
          <p:nvPr/>
        </p:nvSpPr>
        <p:spPr bwMode="auto">
          <a:xfrm rot="5425957" flipH="1">
            <a:off x="-31749" y="6421437"/>
            <a:ext cx="468312" cy="404813"/>
          </a:xfrm>
          <a:prstGeom prst="rtTriangl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82" name="Picture 54" descr="bcd7b362ac1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2492375"/>
            <a:ext cx="205105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3" name="Picture 56" descr="277673-175026-jerry_larg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2708275"/>
            <a:ext cx="11318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4" name="Picture 58" descr="300px-Plastic-Dart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546593">
            <a:off x="7451725" y="4221163"/>
            <a:ext cx="8636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Picture 60" descr="300px-Plastic-Dart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178827">
            <a:off x="2124075" y="4868863"/>
            <a:ext cx="8636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Picture 61" descr="ZS-SA-004"/>
          <p:cNvPicPr>
            <a:picLocks noChangeAspect="1" noChangeArrowheads="1"/>
          </p:cNvPicPr>
          <p:nvPr/>
        </p:nvPicPr>
        <p:blipFill>
          <a:blip r:embed="rId4" cstate="print"/>
          <a:srcRect t="47243" b="30515"/>
          <a:stretch>
            <a:fillRect/>
          </a:stretch>
        </p:blipFill>
        <p:spPr bwMode="auto">
          <a:xfrm rot="8950163">
            <a:off x="2411413" y="5157788"/>
            <a:ext cx="72072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7" name="Picture 62" descr="pic_13334_m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2770771">
            <a:off x="7336632" y="4625181"/>
            <a:ext cx="8636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7" name="Picture 6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9 - дважды два1.wav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32813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69" name="WordArt 65"/>
          <p:cNvSpPr>
            <a:spLocks noChangeArrowheads="1" noChangeShapeType="1" noTextEdit="1"/>
          </p:cNvSpPr>
          <p:nvPr/>
        </p:nvSpPr>
        <p:spPr bwMode="auto">
          <a:xfrm rot="-908596">
            <a:off x="684213" y="1341438"/>
            <a:ext cx="15113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95"/>
              </a:avLst>
            </a:prstTxWarp>
          </a:bodyPr>
          <a:lstStyle/>
          <a:p>
            <a:pPr algn="ctr">
              <a:defRPr/>
            </a:pPr>
            <a:r>
              <a:rPr lang="ru-RU" sz="3600" b="1" kern="10">
                <a:ln w="254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FF9FD"/>
                    </a:gs>
                    <a:gs pos="50000">
                      <a:schemeClr val="bg1"/>
                    </a:gs>
                    <a:gs pos="100000">
                      <a:srgbClr val="CFF9FD"/>
                    </a:gs>
                  </a:gsLst>
                  <a:lin ang="5400000" scaled="1"/>
                </a:gradFill>
                <a:latin typeface="Comic Sans MS"/>
              </a:rPr>
              <a:t>  _      </a:t>
            </a:r>
          </a:p>
        </p:txBody>
      </p:sp>
      <p:sp>
        <p:nvSpPr>
          <p:cNvPr id="21570" name="WordArt 66"/>
          <p:cNvSpPr>
            <a:spLocks noChangeArrowheads="1" noChangeShapeType="1" noTextEdit="1"/>
          </p:cNvSpPr>
          <p:nvPr/>
        </p:nvSpPr>
        <p:spPr bwMode="auto">
          <a:xfrm rot="1229306">
            <a:off x="7019925" y="1412875"/>
            <a:ext cx="15113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95"/>
              </a:avLst>
            </a:prstTxWarp>
          </a:bodyPr>
          <a:lstStyle/>
          <a:p>
            <a:pPr algn="ctr">
              <a:defRPr/>
            </a:pPr>
            <a:r>
              <a:rPr lang="ru-RU" sz="3600" b="1" kern="10">
                <a:ln w="254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FF9FD"/>
                    </a:gs>
                    <a:gs pos="50000">
                      <a:schemeClr val="bg1"/>
                    </a:gs>
                    <a:gs pos="100000">
                      <a:srgbClr val="CFF9FD"/>
                    </a:gs>
                  </a:gsLst>
                  <a:lin ang="5400000" scaled="1"/>
                </a:gradFill>
                <a:latin typeface="Comic Sans MS"/>
              </a:rPr>
              <a:t>  _      </a:t>
            </a:r>
          </a:p>
        </p:txBody>
      </p:sp>
      <p:sp>
        <p:nvSpPr>
          <p:cNvPr id="2091" name="WordArt 67"/>
          <p:cNvSpPr>
            <a:spLocks noChangeArrowheads="1" noChangeShapeType="1" noTextEdit="1"/>
          </p:cNvSpPr>
          <p:nvPr/>
        </p:nvSpPr>
        <p:spPr bwMode="auto">
          <a:xfrm rot="-795305">
            <a:off x="1835150" y="836613"/>
            <a:ext cx="2159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95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4</a:t>
            </a:r>
          </a:p>
        </p:txBody>
      </p:sp>
      <p:sp>
        <p:nvSpPr>
          <p:cNvPr id="2092" name="WordArt 68"/>
          <p:cNvSpPr>
            <a:spLocks noChangeArrowheads="1" noChangeShapeType="1" noTextEdit="1"/>
          </p:cNvSpPr>
          <p:nvPr/>
        </p:nvSpPr>
        <p:spPr bwMode="auto">
          <a:xfrm>
            <a:off x="2051050" y="1125538"/>
            <a:ext cx="730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ru-RU" sz="2000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/</a:t>
            </a:r>
          </a:p>
        </p:txBody>
      </p:sp>
      <p:sp>
        <p:nvSpPr>
          <p:cNvPr id="2093" name="WordArt 69"/>
          <p:cNvSpPr>
            <a:spLocks noChangeArrowheads="1" noChangeShapeType="1" noTextEdit="1"/>
          </p:cNvSpPr>
          <p:nvPr/>
        </p:nvSpPr>
        <p:spPr bwMode="auto">
          <a:xfrm rot="1492484">
            <a:off x="8383588" y="1641475"/>
            <a:ext cx="84137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ru-RU" sz="2000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/</a:t>
            </a:r>
          </a:p>
        </p:txBody>
      </p:sp>
      <p:sp>
        <p:nvSpPr>
          <p:cNvPr id="2094" name="WordArt 70"/>
          <p:cNvSpPr>
            <a:spLocks noChangeArrowheads="1" noChangeShapeType="1" noTextEdit="1"/>
          </p:cNvSpPr>
          <p:nvPr/>
        </p:nvSpPr>
        <p:spPr bwMode="auto">
          <a:xfrm rot="1798634">
            <a:off x="8386763" y="1271588"/>
            <a:ext cx="249237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95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3366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66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67"/>
                </p:tgtEl>
              </p:cMediaNode>
            </p:audio>
          </p:childTnLst>
        </p:cTn>
      </p:par>
    </p:tnLst>
    <p:bldLst>
      <p:bldP spid="2153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81734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Задача: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В одном хозяйстве было собрано утром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13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5 куриных яиц. Можно ли разложить яйца в 9 корзин поровну?</a:t>
            </a:r>
          </a:p>
        </p:txBody>
      </p:sp>
      <p:pic>
        <p:nvPicPr>
          <p:cNvPr id="13" name="Picture 4" descr="http://www.fruity-mail.ru/i/baske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4077072"/>
            <a:ext cx="1289415" cy="148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www.fruity-mail.ru/i/baske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4797152"/>
            <a:ext cx="1289414" cy="148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http://www.fruity-mail.ru/i/baske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3933056"/>
            <a:ext cx="1289415" cy="148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http://www.fruity-mail.ru/i/baske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365104"/>
            <a:ext cx="1289415" cy="148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://www.fruity-mail.ru/i/baske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5157192"/>
            <a:ext cx="1289415" cy="148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://www.fruity-mail.ru/i/baske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509120"/>
            <a:ext cx="1289414" cy="148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http://www.fruity-mail.ru/i/baske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5157192"/>
            <a:ext cx="1289415" cy="148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http://www.fruity-mail.ru/i/baske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5368677"/>
            <a:ext cx="1289414" cy="148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076056" y="2420888"/>
            <a:ext cx="3617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1</a:t>
            </a:r>
            <a:r>
              <a:rPr lang="ru-RU" sz="3200" b="1" dirty="0">
                <a:latin typeface="+mj-lt"/>
              </a:rPr>
              <a:t>3</a:t>
            </a:r>
            <a:r>
              <a:rPr lang="ru-RU" sz="3200" b="1" dirty="0" smtClean="0">
                <a:latin typeface="+mj-lt"/>
              </a:rPr>
              <a:t>5 яиц  в 9 корзин</a:t>
            </a:r>
            <a:endParaRPr lang="ru-RU" sz="32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76056" y="31409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+mj-lt"/>
              </a:rPr>
              <a:t>1</a:t>
            </a:r>
            <a:endParaRPr lang="ru-RU" sz="3200" b="1" dirty="0" smtClean="0">
              <a:latin typeface="+mj-lt"/>
            </a:endParaRPr>
          </a:p>
        </p:txBody>
      </p:sp>
      <p:pic>
        <p:nvPicPr>
          <p:cNvPr id="6150" name="Picture 6" descr="http://childs.net.ua/wp-content/uploads/2010/11/243_petuh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92896"/>
            <a:ext cx="4608512" cy="335164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364088" y="3140968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+ 3</a:t>
            </a:r>
            <a:endParaRPr lang="ru-RU" sz="3200" b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2160" y="3140968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+ 5</a:t>
            </a:r>
            <a:endParaRPr lang="ru-RU" sz="32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60232" y="3140968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= 9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2" grpId="0"/>
      <p:bldP spid="24" grpId="0"/>
      <p:bldP spid="25" grpId="0"/>
      <p:bldP spid="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2286000" y="142875"/>
            <a:ext cx="467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7030A0"/>
                </a:solidFill>
              </a:rPr>
              <a:t>Решите задачу.</a:t>
            </a:r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1000125" y="1285875"/>
            <a:ext cx="6329363" cy="38576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dirty="0"/>
              <a:t>Три поросенка </a:t>
            </a:r>
            <a:r>
              <a:rPr lang="ru-RU" sz="2000" dirty="0" err="1"/>
              <a:t>Ниф-Ниф</a:t>
            </a:r>
            <a:r>
              <a:rPr lang="ru-RU" sz="2000" dirty="0"/>
              <a:t>, </a:t>
            </a:r>
            <a:r>
              <a:rPr lang="ru-RU" sz="2000" dirty="0" err="1"/>
              <a:t>Наф-Наф</a:t>
            </a:r>
            <a:r>
              <a:rPr lang="ru-RU" sz="2000" dirty="0"/>
              <a:t> и </a:t>
            </a:r>
            <a:r>
              <a:rPr lang="ru-RU" sz="2000" dirty="0" err="1"/>
              <a:t>Нуф-Нуф</a:t>
            </a:r>
            <a:r>
              <a:rPr lang="ru-RU" sz="2000" dirty="0"/>
              <a:t> собрали в лесу желуди. </a:t>
            </a:r>
            <a:r>
              <a:rPr lang="ru-RU" sz="2000" dirty="0" err="1"/>
              <a:t>Ниф-Ниф</a:t>
            </a:r>
            <a:r>
              <a:rPr lang="ru-RU" sz="2000" dirty="0"/>
              <a:t> собрал 137 желудей, </a:t>
            </a:r>
            <a:r>
              <a:rPr lang="ru-RU" sz="2000" dirty="0" err="1"/>
              <a:t>Наф-Наф</a:t>
            </a:r>
            <a:r>
              <a:rPr lang="ru-RU" sz="2000" dirty="0"/>
              <a:t> собрал на 46 желудей меньше, а </a:t>
            </a:r>
            <a:r>
              <a:rPr lang="ru-RU" sz="2000" dirty="0" err="1"/>
              <a:t>Нуф-Нуф</a:t>
            </a:r>
            <a:r>
              <a:rPr lang="ru-RU" sz="2000" dirty="0"/>
              <a:t> </a:t>
            </a:r>
            <a:r>
              <a:rPr lang="en-US" sz="2000" dirty="0"/>
              <a:t>–</a:t>
            </a:r>
            <a:r>
              <a:rPr lang="ru-RU" sz="2000" dirty="0"/>
              <a:t> в 2 раза больше, чем </a:t>
            </a:r>
            <a:r>
              <a:rPr lang="ru-RU" sz="2000" dirty="0" err="1"/>
              <a:t>Наф-Наф</a:t>
            </a:r>
            <a:r>
              <a:rPr lang="ru-RU" sz="2000" dirty="0"/>
              <a:t>. Удастся ли поросятам разделить желуди поровну? </a:t>
            </a:r>
          </a:p>
        </p:txBody>
      </p:sp>
      <p:pic>
        <p:nvPicPr>
          <p:cNvPr id="12292" name="Рисунок 4" descr="piggie0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84530">
            <a:off x="1497013" y="4994275"/>
            <a:ext cx="236537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5" descr="piggie0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95659">
            <a:off x="6553200" y="5503863"/>
            <a:ext cx="17145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6" descr="piggie0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4286250"/>
            <a:ext cx="12144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7" descr="na00626_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4488" y="0"/>
            <a:ext cx="244951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Рисунок 9" descr="MBZE9CAFESSC6CAXQTTT5CAZFQQMWCAEZQYLYCAK4BATOCAHU1DCOCAUJUZL6CA7U6W7ICATEA4VJCAIH21V0CAWYRBQQCADHTZY1CAYVKWOECA6SMA4ZCAX2M28DCAW89TQ7CANZOD2DCATLC72ICAFK0RE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5284788"/>
            <a:ext cx="1697037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Рисунок 13" descr="JY1WLCA0C6T2DCA3TP3EDCASHNVKSCA1HB8Q8CAFRM92DCA0ZHZOOCAN2V3ZSCAO692O7CA62QD27CA45ZU48CAVKF09ICAM6QBEYCA9UKYE1CALW3CCTCALX4QJYCANQ1DAHCAPYCRARCANRXJ9OCA2HS0B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71450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Рисунок 14" descr="MBZE9CAFESSC6CAXQTTT5CAZFQQMWCAEZQYLYCAK4BATOCAHU1DCOCAUJUZL6CA7U6W7ICATEA4VJCAIH21V0CAWYRBQQCADHTZY1CAYVKWOECA6SMA4ZCAX2M28DCAW89TQ7CANZOD2DCATLC72ICAFK0RE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3429000"/>
            <a:ext cx="71437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Рисунок 15" descr="MBZE9CAFESSC6CAXQTTT5CAZFQQMWCAEZQYLYCAK4BATOCAHU1DCOCAUJUZL6CA7U6W7ICATEA4VJCAIH21V0CAWYRBQQCADHTZY1CAYVKWOECA6SMA4ZCAX2M28DCAW89TQ7CANZOD2DCATLC72ICAFK0RE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0"/>
            <a:ext cx="11239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Рисунок 16" descr="MBZE9CAFESSC6CAXQTTT5CAZFQQMWCAEZQYLYCAK4BATOCAHU1DCOCAUJUZL6CA7U6W7ICATEA4VJCAIH21V0CAWYRBQQCADHTZY1CAYVKWOECA6SMA4ZCAX2M28DCAW89TQ7CANZOD2DCATLC72ICAFK0RE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5429250"/>
            <a:ext cx="11557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Рисунок 17" descr="MBZE9CAFESSC6CAXQTTT5CAZFQQMWCAEZQYLYCAK4BATOCAHU1DCOCAUJUZL6CA7U6W7ICATEA4VJCAIH21V0CAWYRBQQCADHTZY1CAYVKWOECA6SMA4ZCAX2M28DCAW89TQ7CANZOD2DCATLC72ICAFK0RE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3214688"/>
            <a:ext cx="747713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5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3200" smtClean="0"/>
              <a:t>Решение.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55165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sz="2400" smtClean="0"/>
              <a:t>Ниф-Ниф   137 желудей</a:t>
            </a:r>
          </a:p>
          <a:p>
            <a:pPr marL="609600" indent="-609600" eaLnBrk="1" hangingPunct="1">
              <a:buFontTx/>
              <a:buNone/>
            </a:pPr>
            <a:r>
              <a:rPr lang="ru-RU" sz="2400" smtClean="0"/>
              <a:t>Наф-Наф   на 46 желудей меньше</a:t>
            </a:r>
          </a:p>
          <a:p>
            <a:pPr marL="609600" indent="-609600" eaLnBrk="1" hangingPunct="1">
              <a:buFontTx/>
              <a:buNone/>
            </a:pPr>
            <a:r>
              <a:rPr lang="ru-RU" sz="2400" smtClean="0"/>
              <a:t>Нуф-Нуф   в 2 раза больше </a:t>
            </a:r>
          </a:p>
          <a:p>
            <a:pPr marL="609600" indent="-609600" eaLnBrk="1" hangingPunct="1">
              <a:buFontTx/>
              <a:buNone/>
            </a:pPr>
            <a:r>
              <a:rPr lang="ru-RU" sz="2400" smtClean="0"/>
              <a:t>  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smtClean="0"/>
              <a:t>137-46=91 (ж)-собрал Наф-Наф.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smtClean="0"/>
              <a:t>91</a:t>
            </a:r>
            <a:r>
              <a:rPr lang="ru-RU" sz="2400" smtClean="0">
                <a:cs typeface="Arial" charset="0"/>
              </a:rPr>
              <a:t>•</a:t>
            </a:r>
            <a:r>
              <a:rPr lang="ru-RU" sz="2400" smtClean="0"/>
              <a:t>2=182 (ж) –собрал Нуф-Нуф.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smtClean="0"/>
              <a:t>137+91+182=410 (ж) –собрали вместе.</a:t>
            </a:r>
          </a:p>
          <a:p>
            <a:pPr marL="609600" indent="-609600" eaLnBrk="1" hangingPunct="1">
              <a:buFontTx/>
              <a:buNone/>
            </a:pPr>
            <a:r>
              <a:rPr lang="ru-RU" sz="1800" b="1" smtClean="0"/>
              <a:t>          </a:t>
            </a:r>
          </a:p>
          <a:p>
            <a:pPr marL="609600" indent="-609600" eaLnBrk="1" hangingPunct="1">
              <a:buFontTx/>
              <a:buNone/>
            </a:pPr>
            <a:r>
              <a:rPr lang="ru-RU" sz="2400" smtClean="0"/>
              <a:t>          410 не делится на 3  (4+1+0=5 ). </a:t>
            </a:r>
          </a:p>
          <a:p>
            <a:pPr marL="609600" indent="-609600" eaLnBrk="1" hangingPunct="1">
              <a:buFontTx/>
              <a:buNone/>
            </a:pPr>
            <a:r>
              <a:rPr lang="ru-RU" sz="2400" smtClean="0"/>
              <a:t>Ответ: поросятам не удастся разделить желуди поровну.</a:t>
            </a:r>
          </a:p>
        </p:txBody>
      </p:sp>
      <p:sp>
        <p:nvSpPr>
          <p:cNvPr id="13316" name="Line 16"/>
          <p:cNvSpPr>
            <a:spLocks noChangeShapeType="1"/>
          </p:cNvSpPr>
          <p:nvPr/>
        </p:nvSpPr>
        <p:spPr bwMode="auto">
          <a:xfrm>
            <a:off x="5651500" y="162877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Line 19"/>
          <p:cNvSpPr>
            <a:spLocks noChangeShapeType="1"/>
          </p:cNvSpPr>
          <p:nvPr/>
        </p:nvSpPr>
        <p:spPr bwMode="auto">
          <a:xfrm flipV="1">
            <a:off x="6372225" y="11255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Line 20"/>
          <p:cNvSpPr>
            <a:spLocks noChangeShapeType="1"/>
          </p:cNvSpPr>
          <p:nvPr/>
        </p:nvSpPr>
        <p:spPr bwMode="auto">
          <a:xfrm flipH="1">
            <a:off x="4500563" y="1143000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Line 23"/>
          <p:cNvSpPr>
            <a:spLocks noChangeShapeType="1"/>
          </p:cNvSpPr>
          <p:nvPr/>
        </p:nvSpPr>
        <p:spPr bwMode="auto">
          <a:xfrm>
            <a:off x="4787900" y="2060575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0" name="Line 24"/>
          <p:cNvSpPr>
            <a:spLocks noChangeShapeType="1"/>
          </p:cNvSpPr>
          <p:nvPr/>
        </p:nvSpPr>
        <p:spPr bwMode="auto">
          <a:xfrm flipV="1">
            <a:off x="7380288" y="15573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1" name="Line 25"/>
          <p:cNvSpPr>
            <a:spLocks noChangeShapeType="1"/>
          </p:cNvSpPr>
          <p:nvPr/>
        </p:nvSpPr>
        <p:spPr bwMode="auto">
          <a:xfrm flipH="1">
            <a:off x="6516688" y="155733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3322" name="Рисунок 14" descr="piggie0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5254625"/>
            <a:ext cx="21431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Рисунок 16" descr="piggie0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4500563"/>
            <a:ext cx="20066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Рисунок 17" descr="piggie0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5286375"/>
            <a:ext cx="142875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Рисунок 20" descr="MBZE9CAFESSC6CAXQTTT5CAZFQQMWCAEZQYLYCAK4BATOCAHU1DCOCAUJUZL6CA7U6W7ICATEA4VJCAIH21V0CAWYRBQQCADHTZY1CAYVKWOECA6SMA4ZCAX2M28DCAW89TQ7CANZOD2DCATLC72ICAFK0RE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5572125"/>
            <a:ext cx="9906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Рисунок 21" descr="MBZE9CAFESSC6CAXQTTT5CAZFQQMWCAEZQYLYCAK4BATOCAHU1DCOCAUJUZL6CA7U6W7ICATEA4VJCAIH21V0CAWYRBQQCADHTZY1CAYVKWOECA6SMA4ZCAX2M28DCAW89TQ7CANZOD2DCATLC72ICAFK0RE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0"/>
            <a:ext cx="1052512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Рисунок 23" descr="MBZE9CAFESSC6CAXQTTT5CAZFQQMWCAEZQYLYCAK4BATOCAHU1DCOCAUJUZL6CA7U6W7ICATEA4VJCAIH21V0CAWYRBQQCADHTZY1CAYVKWOECA6SMA4ZCAX2M28DCAW89TQ7CANZOD2DCATLC72ICAFK0RE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85750"/>
            <a:ext cx="6937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Рисунок 24" descr="MBZE9CAFESSC6CAXQTTT5CAZFQQMWCAEZQYLYCAK4BATOCAHU1DCOCAUJUZL6CA7U6W7ICATEA4VJCAIH21V0CAWYRBQQCADHTZY1CAYVKWOECA6SMA4ZCAX2M28DCAW89TQ7CANZOD2DCATLC72ICAFK0RE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214313"/>
            <a:ext cx="13858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2" descr="D:\Мои рисунки\Движущиеся картинки\продукты\70r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2643188"/>
            <a:ext cx="128587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6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6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64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 animBg="1"/>
      <p:bldP spid="26419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7344" y="260560"/>
            <a:ext cx="6689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i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Самостоятельная работа</a:t>
            </a:r>
            <a:endParaRPr lang="ru-RU" sz="3600" b="1" i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410" y="1052670"/>
            <a:ext cx="8429684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Записать с помощью цифр 2, 4, 5, 1 четырехзначные  числа, которые делятся:  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а) на 2;  б) на 5;  в) на 10;  г) на З; 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д</a:t>
            </a:r>
            <a:r>
              <a:rPr lang="ru-RU" sz="2400" b="1" i="1" dirty="0" smtClean="0">
                <a:solidFill>
                  <a:schemeClr val="tx1"/>
                </a:solidFill>
              </a:rPr>
              <a:t>) на 9.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452864" y="2564880"/>
            <a:ext cx="2750946" cy="3054025"/>
            <a:chOff x="251400" y="2492870"/>
            <a:chExt cx="2750946" cy="305402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51400" y="2492870"/>
              <a:ext cx="25954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делятся:  а) на 2; 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51400" y="3140960"/>
              <a:ext cx="25954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делятся:  а) на 5; 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51400" y="3789050"/>
              <a:ext cx="2750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делятся:  а) на 10; 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51400" y="5085230"/>
              <a:ext cx="25954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делятся:  а) на 3; 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51400" y="4509150"/>
              <a:ext cx="25954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делятся:  а) на 9; 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24895" y="2508912"/>
            <a:ext cx="2005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1524;  4512.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24895" y="3212970"/>
            <a:ext cx="2005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1425;  4215.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24895" y="3789050"/>
            <a:ext cx="2063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Нет таких.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24895" y="4437140"/>
            <a:ext cx="2063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Нет таких.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24895" y="5085230"/>
            <a:ext cx="2005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1524;  4512.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4" grpId="0"/>
      <p:bldP spid="15" grpId="0"/>
      <p:bldP spid="16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79388" y="2060575"/>
            <a:ext cx="8748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23850" y="2060575"/>
            <a:ext cx="849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	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09600" y="2420938"/>
            <a:ext cx="853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800" b="1"/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468313" y="1557338"/>
            <a:ext cx="835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39942" name="WordArt 8"/>
          <p:cNvSpPr>
            <a:spLocks noChangeArrowheads="1" noChangeShapeType="1" noTextEdit="1"/>
          </p:cNvSpPr>
          <p:nvPr/>
        </p:nvSpPr>
        <p:spPr bwMode="auto">
          <a:xfrm>
            <a:off x="2411413" y="765175"/>
            <a:ext cx="4292600" cy="1223963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Итог урока</a:t>
            </a:r>
            <a:r>
              <a:rPr lang="ru-RU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33799" name="WordArt 9"/>
          <p:cNvSpPr>
            <a:spLocks noChangeArrowheads="1" noChangeShapeType="1" noTextEdit="1"/>
          </p:cNvSpPr>
          <p:nvPr/>
        </p:nvSpPr>
        <p:spPr bwMode="auto">
          <a:xfrm>
            <a:off x="468313" y="2349500"/>
            <a:ext cx="8208962" cy="3240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i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Какие признаки делимости чисел </a:t>
            </a:r>
          </a:p>
          <a:p>
            <a:pPr algn="ctr"/>
            <a:r>
              <a:rPr lang="ru-RU" sz="2800" i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мы рассматривали  на уроке?</a:t>
            </a:r>
          </a:p>
          <a:p>
            <a:pPr algn="ctr"/>
            <a:r>
              <a:rPr lang="ru-RU" sz="2800" i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Зачем изучаем признаки </a:t>
            </a:r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делимости?</a:t>
            </a:r>
            <a:endParaRPr lang="ru-RU" sz="2800" i="1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3800" name="Picture 11" descr="MCj04154900000[1]"/>
          <p:cNvPicPr>
            <a:picLocks noChangeAspect="1" noChangeArrowheads="1"/>
          </p:cNvPicPr>
          <p:nvPr/>
        </p:nvPicPr>
        <p:blipFill>
          <a:blip r:embed="rId2" cstate="print"/>
          <a:srcRect r="45255"/>
          <a:stretch>
            <a:fillRect/>
          </a:stretch>
        </p:blipFill>
        <p:spPr bwMode="auto">
          <a:xfrm>
            <a:off x="971550" y="58738"/>
            <a:ext cx="1054100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79388" y="2060575"/>
            <a:ext cx="8748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23850" y="2060575"/>
            <a:ext cx="849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	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09600" y="2420938"/>
            <a:ext cx="853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800" b="1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68313" y="1557338"/>
            <a:ext cx="835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34822" name="WordArt 8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7345362" cy="217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Домашнее задание</a:t>
            </a:r>
          </a:p>
        </p:txBody>
      </p:sp>
      <p:sp>
        <p:nvSpPr>
          <p:cNvPr id="34823" name="WordArt 12"/>
          <p:cNvSpPr>
            <a:spLocks noChangeArrowheads="1" noChangeShapeType="1" noTextEdit="1"/>
          </p:cNvSpPr>
          <p:nvPr/>
        </p:nvSpPr>
        <p:spPr bwMode="auto">
          <a:xfrm>
            <a:off x="2195736" y="4869160"/>
            <a:ext cx="5040561" cy="10077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Упражнение из задачника № 246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23850" y="3357563"/>
            <a:ext cx="1531938" cy="1781175"/>
            <a:chOff x="667" y="414"/>
            <a:chExt cx="965" cy="1122"/>
          </a:xfrm>
        </p:grpSpPr>
        <p:sp>
          <p:nvSpPr>
            <p:cNvPr id="34826" name="Freeform 15"/>
            <p:cNvSpPr>
              <a:spLocks/>
            </p:cNvSpPr>
            <p:nvPr/>
          </p:nvSpPr>
          <p:spPr bwMode="auto">
            <a:xfrm>
              <a:off x="667" y="1188"/>
              <a:ext cx="233" cy="223"/>
            </a:xfrm>
            <a:custGeom>
              <a:avLst/>
              <a:gdLst>
                <a:gd name="T0" fmla="*/ 23 w 465"/>
                <a:gd name="T1" fmla="*/ 1 h 446"/>
                <a:gd name="T2" fmla="*/ 23 w 465"/>
                <a:gd name="T3" fmla="*/ 2 h 446"/>
                <a:gd name="T4" fmla="*/ 23 w 465"/>
                <a:gd name="T5" fmla="*/ 3 h 446"/>
                <a:gd name="T6" fmla="*/ 21 w 465"/>
                <a:gd name="T7" fmla="*/ 7 h 446"/>
                <a:gd name="T8" fmla="*/ 19 w 465"/>
                <a:gd name="T9" fmla="*/ 10 h 446"/>
                <a:gd name="T10" fmla="*/ 16 w 465"/>
                <a:gd name="T11" fmla="*/ 14 h 446"/>
                <a:gd name="T12" fmla="*/ 11 w 465"/>
                <a:gd name="T13" fmla="*/ 17 h 446"/>
                <a:gd name="T14" fmla="*/ 4 w 465"/>
                <a:gd name="T15" fmla="*/ 21 h 446"/>
                <a:gd name="T16" fmla="*/ 1 w 465"/>
                <a:gd name="T17" fmla="*/ 23 h 446"/>
                <a:gd name="T18" fmla="*/ 2 w 465"/>
                <a:gd name="T19" fmla="*/ 24 h 446"/>
                <a:gd name="T20" fmla="*/ 4 w 465"/>
                <a:gd name="T21" fmla="*/ 25 h 446"/>
                <a:gd name="T22" fmla="*/ 8 w 465"/>
                <a:gd name="T23" fmla="*/ 26 h 446"/>
                <a:gd name="T24" fmla="*/ 10 w 465"/>
                <a:gd name="T25" fmla="*/ 27 h 446"/>
                <a:gd name="T26" fmla="*/ 11 w 465"/>
                <a:gd name="T27" fmla="*/ 26 h 446"/>
                <a:gd name="T28" fmla="*/ 14 w 465"/>
                <a:gd name="T29" fmla="*/ 24 h 446"/>
                <a:gd name="T30" fmla="*/ 17 w 465"/>
                <a:gd name="T31" fmla="*/ 21 h 446"/>
                <a:gd name="T32" fmla="*/ 18 w 465"/>
                <a:gd name="T33" fmla="*/ 19 h 446"/>
                <a:gd name="T34" fmla="*/ 18 w 465"/>
                <a:gd name="T35" fmla="*/ 21 h 446"/>
                <a:gd name="T36" fmla="*/ 17 w 465"/>
                <a:gd name="T37" fmla="*/ 23 h 446"/>
                <a:gd name="T38" fmla="*/ 15 w 465"/>
                <a:gd name="T39" fmla="*/ 26 h 446"/>
                <a:gd name="T40" fmla="*/ 14 w 465"/>
                <a:gd name="T41" fmla="*/ 28 h 446"/>
                <a:gd name="T42" fmla="*/ 15 w 465"/>
                <a:gd name="T43" fmla="*/ 28 h 446"/>
                <a:gd name="T44" fmla="*/ 18 w 465"/>
                <a:gd name="T45" fmla="*/ 28 h 446"/>
                <a:gd name="T46" fmla="*/ 21 w 465"/>
                <a:gd name="T47" fmla="*/ 28 h 446"/>
                <a:gd name="T48" fmla="*/ 24 w 465"/>
                <a:gd name="T49" fmla="*/ 28 h 446"/>
                <a:gd name="T50" fmla="*/ 25 w 465"/>
                <a:gd name="T51" fmla="*/ 25 h 446"/>
                <a:gd name="T52" fmla="*/ 27 w 465"/>
                <a:gd name="T53" fmla="*/ 21 h 446"/>
                <a:gd name="T54" fmla="*/ 29 w 465"/>
                <a:gd name="T55" fmla="*/ 17 h 446"/>
                <a:gd name="T56" fmla="*/ 30 w 465"/>
                <a:gd name="T57" fmla="*/ 14 h 446"/>
                <a:gd name="T58" fmla="*/ 28 w 465"/>
                <a:gd name="T59" fmla="*/ 9 h 446"/>
                <a:gd name="T60" fmla="*/ 26 w 465"/>
                <a:gd name="T61" fmla="*/ 3 h 446"/>
                <a:gd name="T62" fmla="*/ 24 w 465"/>
                <a:gd name="T63" fmla="*/ 1 h 4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5"/>
                <a:gd name="T97" fmla="*/ 0 h 446"/>
                <a:gd name="T98" fmla="*/ 465 w 465"/>
                <a:gd name="T99" fmla="*/ 446 h 4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5" h="446">
                  <a:moveTo>
                    <a:pt x="366" y="0"/>
                  </a:moveTo>
                  <a:lnTo>
                    <a:pt x="366" y="2"/>
                  </a:lnTo>
                  <a:lnTo>
                    <a:pt x="365" y="9"/>
                  </a:lnTo>
                  <a:lnTo>
                    <a:pt x="363" y="21"/>
                  </a:lnTo>
                  <a:lnTo>
                    <a:pt x="359" y="37"/>
                  </a:lnTo>
                  <a:lnTo>
                    <a:pt x="354" y="55"/>
                  </a:lnTo>
                  <a:lnTo>
                    <a:pt x="346" y="76"/>
                  </a:lnTo>
                  <a:lnTo>
                    <a:pt x="334" y="100"/>
                  </a:lnTo>
                  <a:lnTo>
                    <a:pt x="318" y="127"/>
                  </a:lnTo>
                  <a:lnTo>
                    <a:pt x="298" y="154"/>
                  </a:lnTo>
                  <a:lnTo>
                    <a:pt x="274" y="183"/>
                  </a:lnTo>
                  <a:lnTo>
                    <a:pt x="244" y="212"/>
                  </a:lnTo>
                  <a:lnTo>
                    <a:pt x="210" y="242"/>
                  </a:lnTo>
                  <a:lnTo>
                    <a:pt x="168" y="272"/>
                  </a:lnTo>
                  <a:lnTo>
                    <a:pt x="120" y="301"/>
                  </a:lnTo>
                  <a:lnTo>
                    <a:pt x="63" y="328"/>
                  </a:lnTo>
                  <a:lnTo>
                    <a:pt x="0" y="355"/>
                  </a:lnTo>
                  <a:lnTo>
                    <a:pt x="3" y="357"/>
                  </a:lnTo>
                  <a:lnTo>
                    <a:pt x="11" y="364"/>
                  </a:lnTo>
                  <a:lnTo>
                    <a:pt x="25" y="372"/>
                  </a:lnTo>
                  <a:lnTo>
                    <a:pt x="42" y="383"/>
                  </a:lnTo>
                  <a:lnTo>
                    <a:pt x="64" y="395"/>
                  </a:lnTo>
                  <a:lnTo>
                    <a:pt x="87" y="405"/>
                  </a:lnTo>
                  <a:lnTo>
                    <a:pt x="114" y="415"/>
                  </a:lnTo>
                  <a:lnTo>
                    <a:pt x="140" y="422"/>
                  </a:lnTo>
                  <a:lnTo>
                    <a:pt x="145" y="419"/>
                  </a:lnTo>
                  <a:lnTo>
                    <a:pt x="156" y="413"/>
                  </a:lnTo>
                  <a:lnTo>
                    <a:pt x="175" y="404"/>
                  </a:lnTo>
                  <a:lnTo>
                    <a:pt x="197" y="390"/>
                  </a:lnTo>
                  <a:lnTo>
                    <a:pt x="221" y="373"/>
                  </a:lnTo>
                  <a:lnTo>
                    <a:pt x="245" y="352"/>
                  </a:lnTo>
                  <a:lnTo>
                    <a:pt x="268" y="328"/>
                  </a:lnTo>
                  <a:lnTo>
                    <a:pt x="288" y="299"/>
                  </a:lnTo>
                  <a:lnTo>
                    <a:pt x="288" y="303"/>
                  </a:lnTo>
                  <a:lnTo>
                    <a:pt x="288" y="312"/>
                  </a:lnTo>
                  <a:lnTo>
                    <a:pt x="286" y="327"/>
                  </a:lnTo>
                  <a:lnTo>
                    <a:pt x="280" y="344"/>
                  </a:lnTo>
                  <a:lnTo>
                    <a:pt x="271" y="366"/>
                  </a:lnTo>
                  <a:lnTo>
                    <a:pt x="257" y="388"/>
                  </a:lnTo>
                  <a:lnTo>
                    <a:pt x="236" y="411"/>
                  </a:lnTo>
                  <a:lnTo>
                    <a:pt x="208" y="434"/>
                  </a:lnTo>
                  <a:lnTo>
                    <a:pt x="212" y="435"/>
                  </a:lnTo>
                  <a:lnTo>
                    <a:pt x="220" y="436"/>
                  </a:lnTo>
                  <a:lnTo>
                    <a:pt x="235" y="439"/>
                  </a:lnTo>
                  <a:lnTo>
                    <a:pt x="253" y="441"/>
                  </a:lnTo>
                  <a:lnTo>
                    <a:pt x="276" y="443"/>
                  </a:lnTo>
                  <a:lnTo>
                    <a:pt x="303" y="446"/>
                  </a:lnTo>
                  <a:lnTo>
                    <a:pt x="333" y="446"/>
                  </a:lnTo>
                  <a:lnTo>
                    <a:pt x="366" y="445"/>
                  </a:lnTo>
                  <a:lnTo>
                    <a:pt x="370" y="438"/>
                  </a:lnTo>
                  <a:lnTo>
                    <a:pt x="380" y="420"/>
                  </a:lnTo>
                  <a:lnTo>
                    <a:pt x="394" y="394"/>
                  </a:lnTo>
                  <a:lnTo>
                    <a:pt x="410" y="362"/>
                  </a:lnTo>
                  <a:lnTo>
                    <a:pt x="427" y="327"/>
                  </a:lnTo>
                  <a:lnTo>
                    <a:pt x="443" y="294"/>
                  </a:lnTo>
                  <a:lnTo>
                    <a:pt x="457" y="263"/>
                  </a:lnTo>
                  <a:lnTo>
                    <a:pt x="465" y="237"/>
                  </a:lnTo>
                  <a:lnTo>
                    <a:pt x="465" y="211"/>
                  </a:lnTo>
                  <a:lnTo>
                    <a:pt x="456" y="176"/>
                  </a:lnTo>
                  <a:lnTo>
                    <a:pt x="440" y="137"/>
                  </a:lnTo>
                  <a:lnTo>
                    <a:pt x="422" y="98"/>
                  </a:lnTo>
                  <a:lnTo>
                    <a:pt x="401" y="60"/>
                  </a:lnTo>
                  <a:lnTo>
                    <a:pt x="384" y="29"/>
                  </a:lnTo>
                  <a:lnTo>
                    <a:pt x="371" y="8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8E38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7" name="Freeform 16"/>
            <p:cNvSpPr>
              <a:spLocks/>
            </p:cNvSpPr>
            <p:nvPr/>
          </p:nvSpPr>
          <p:spPr bwMode="auto">
            <a:xfrm>
              <a:off x="820" y="1392"/>
              <a:ext cx="201" cy="134"/>
            </a:xfrm>
            <a:custGeom>
              <a:avLst/>
              <a:gdLst>
                <a:gd name="T0" fmla="*/ 9 w 402"/>
                <a:gd name="T1" fmla="*/ 1 h 267"/>
                <a:gd name="T2" fmla="*/ 6 w 402"/>
                <a:gd name="T3" fmla="*/ 2 h 267"/>
                <a:gd name="T4" fmla="*/ 3 w 402"/>
                <a:gd name="T5" fmla="*/ 4 h 267"/>
                <a:gd name="T6" fmla="*/ 2 w 402"/>
                <a:gd name="T7" fmla="*/ 6 h 267"/>
                <a:gd name="T8" fmla="*/ 0 w 402"/>
                <a:gd name="T9" fmla="*/ 10 h 267"/>
                <a:gd name="T10" fmla="*/ 1 w 402"/>
                <a:gd name="T11" fmla="*/ 12 h 267"/>
                <a:gd name="T12" fmla="*/ 3 w 402"/>
                <a:gd name="T13" fmla="*/ 12 h 267"/>
                <a:gd name="T14" fmla="*/ 5 w 402"/>
                <a:gd name="T15" fmla="*/ 12 h 267"/>
                <a:gd name="T16" fmla="*/ 6 w 402"/>
                <a:gd name="T17" fmla="*/ 10 h 267"/>
                <a:gd name="T18" fmla="*/ 6 w 402"/>
                <a:gd name="T19" fmla="*/ 9 h 267"/>
                <a:gd name="T20" fmla="*/ 7 w 402"/>
                <a:gd name="T21" fmla="*/ 6 h 267"/>
                <a:gd name="T22" fmla="*/ 9 w 402"/>
                <a:gd name="T23" fmla="*/ 4 h 267"/>
                <a:gd name="T24" fmla="*/ 11 w 402"/>
                <a:gd name="T25" fmla="*/ 3 h 267"/>
                <a:gd name="T26" fmla="*/ 12 w 402"/>
                <a:gd name="T27" fmla="*/ 3 h 267"/>
                <a:gd name="T28" fmla="*/ 12 w 402"/>
                <a:gd name="T29" fmla="*/ 3 h 267"/>
                <a:gd name="T30" fmla="*/ 11 w 402"/>
                <a:gd name="T31" fmla="*/ 5 h 267"/>
                <a:gd name="T32" fmla="*/ 11 w 402"/>
                <a:gd name="T33" fmla="*/ 8 h 267"/>
                <a:gd name="T34" fmla="*/ 11 w 402"/>
                <a:gd name="T35" fmla="*/ 10 h 267"/>
                <a:gd name="T36" fmla="*/ 11 w 402"/>
                <a:gd name="T37" fmla="*/ 12 h 267"/>
                <a:gd name="T38" fmla="*/ 11 w 402"/>
                <a:gd name="T39" fmla="*/ 14 h 267"/>
                <a:gd name="T40" fmla="*/ 13 w 402"/>
                <a:gd name="T41" fmla="*/ 16 h 267"/>
                <a:gd name="T42" fmla="*/ 14 w 402"/>
                <a:gd name="T43" fmla="*/ 17 h 267"/>
                <a:gd name="T44" fmla="*/ 16 w 402"/>
                <a:gd name="T45" fmla="*/ 17 h 267"/>
                <a:gd name="T46" fmla="*/ 17 w 402"/>
                <a:gd name="T47" fmla="*/ 15 h 267"/>
                <a:gd name="T48" fmla="*/ 15 w 402"/>
                <a:gd name="T49" fmla="*/ 13 h 267"/>
                <a:gd name="T50" fmla="*/ 14 w 402"/>
                <a:gd name="T51" fmla="*/ 9 h 267"/>
                <a:gd name="T52" fmla="*/ 14 w 402"/>
                <a:gd name="T53" fmla="*/ 7 h 267"/>
                <a:gd name="T54" fmla="*/ 16 w 402"/>
                <a:gd name="T55" fmla="*/ 6 h 267"/>
                <a:gd name="T56" fmla="*/ 18 w 402"/>
                <a:gd name="T57" fmla="*/ 6 h 267"/>
                <a:gd name="T58" fmla="*/ 20 w 402"/>
                <a:gd name="T59" fmla="*/ 8 h 267"/>
                <a:gd name="T60" fmla="*/ 21 w 402"/>
                <a:gd name="T61" fmla="*/ 9 h 267"/>
                <a:gd name="T62" fmla="*/ 22 w 402"/>
                <a:gd name="T63" fmla="*/ 11 h 267"/>
                <a:gd name="T64" fmla="*/ 22 w 402"/>
                <a:gd name="T65" fmla="*/ 12 h 267"/>
                <a:gd name="T66" fmla="*/ 22 w 402"/>
                <a:gd name="T67" fmla="*/ 12 h 267"/>
                <a:gd name="T68" fmla="*/ 23 w 402"/>
                <a:gd name="T69" fmla="*/ 13 h 267"/>
                <a:gd name="T70" fmla="*/ 24 w 402"/>
                <a:gd name="T71" fmla="*/ 14 h 267"/>
                <a:gd name="T72" fmla="*/ 25 w 402"/>
                <a:gd name="T73" fmla="*/ 13 h 267"/>
                <a:gd name="T74" fmla="*/ 25 w 402"/>
                <a:gd name="T75" fmla="*/ 12 h 267"/>
                <a:gd name="T76" fmla="*/ 25 w 402"/>
                <a:gd name="T77" fmla="*/ 10 h 267"/>
                <a:gd name="T78" fmla="*/ 24 w 402"/>
                <a:gd name="T79" fmla="*/ 9 h 267"/>
                <a:gd name="T80" fmla="*/ 23 w 402"/>
                <a:gd name="T81" fmla="*/ 7 h 267"/>
                <a:gd name="T82" fmla="*/ 21 w 402"/>
                <a:gd name="T83" fmla="*/ 5 h 267"/>
                <a:gd name="T84" fmla="*/ 19 w 402"/>
                <a:gd name="T85" fmla="*/ 3 h 267"/>
                <a:gd name="T86" fmla="*/ 15 w 402"/>
                <a:gd name="T87" fmla="*/ 2 h 267"/>
                <a:gd name="T88" fmla="*/ 12 w 402"/>
                <a:gd name="T89" fmla="*/ 1 h 267"/>
                <a:gd name="T90" fmla="*/ 10 w 402"/>
                <a:gd name="T91" fmla="*/ 1 h 2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02"/>
                <a:gd name="T139" fmla="*/ 0 h 267"/>
                <a:gd name="T140" fmla="*/ 402 w 402"/>
                <a:gd name="T141" fmla="*/ 267 h 26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02" h="267">
                  <a:moveTo>
                    <a:pt x="143" y="0"/>
                  </a:moveTo>
                  <a:lnTo>
                    <a:pt x="138" y="2"/>
                  </a:lnTo>
                  <a:lnTo>
                    <a:pt x="124" y="9"/>
                  </a:lnTo>
                  <a:lnTo>
                    <a:pt x="106" y="19"/>
                  </a:lnTo>
                  <a:lnTo>
                    <a:pt x="84" y="34"/>
                  </a:lnTo>
                  <a:lnTo>
                    <a:pt x="60" y="52"/>
                  </a:lnTo>
                  <a:lnTo>
                    <a:pt x="37" y="72"/>
                  </a:lnTo>
                  <a:lnTo>
                    <a:pt x="18" y="95"/>
                  </a:lnTo>
                  <a:lnTo>
                    <a:pt x="5" y="121"/>
                  </a:lnTo>
                  <a:lnTo>
                    <a:pt x="0" y="145"/>
                  </a:lnTo>
                  <a:lnTo>
                    <a:pt x="3" y="165"/>
                  </a:lnTo>
                  <a:lnTo>
                    <a:pt x="14" y="178"/>
                  </a:lnTo>
                  <a:lnTo>
                    <a:pt x="28" y="188"/>
                  </a:lnTo>
                  <a:lnTo>
                    <a:pt x="44" y="191"/>
                  </a:lnTo>
                  <a:lnTo>
                    <a:pt x="60" y="188"/>
                  </a:lnTo>
                  <a:lnTo>
                    <a:pt x="74" y="177"/>
                  </a:lnTo>
                  <a:lnTo>
                    <a:pt x="83" y="160"/>
                  </a:lnTo>
                  <a:lnTo>
                    <a:pt x="82" y="158"/>
                  </a:lnTo>
                  <a:lnTo>
                    <a:pt x="81" y="147"/>
                  </a:lnTo>
                  <a:lnTo>
                    <a:pt x="85" y="129"/>
                  </a:lnTo>
                  <a:lnTo>
                    <a:pt x="100" y="99"/>
                  </a:lnTo>
                  <a:lnTo>
                    <a:pt x="113" y="83"/>
                  </a:lnTo>
                  <a:lnTo>
                    <a:pt x="126" y="70"/>
                  </a:lnTo>
                  <a:lnTo>
                    <a:pt x="139" y="60"/>
                  </a:lnTo>
                  <a:lnTo>
                    <a:pt x="152" y="52"/>
                  </a:lnTo>
                  <a:lnTo>
                    <a:pt x="164" y="46"/>
                  </a:lnTo>
                  <a:lnTo>
                    <a:pt x="174" y="41"/>
                  </a:lnTo>
                  <a:lnTo>
                    <a:pt x="180" y="40"/>
                  </a:lnTo>
                  <a:lnTo>
                    <a:pt x="182" y="39"/>
                  </a:lnTo>
                  <a:lnTo>
                    <a:pt x="181" y="42"/>
                  </a:lnTo>
                  <a:lnTo>
                    <a:pt x="179" y="55"/>
                  </a:lnTo>
                  <a:lnTo>
                    <a:pt x="175" y="74"/>
                  </a:lnTo>
                  <a:lnTo>
                    <a:pt x="169" y="99"/>
                  </a:lnTo>
                  <a:lnTo>
                    <a:pt x="166" y="115"/>
                  </a:lnTo>
                  <a:lnTo>
                    <a:pt x="164" y="132"/>
                  </a:lnTo>
                  <a:lnTo>
                    <a:pt x="161" y="150"/>
                  </a:lnTo>
                  <a:lnTo>
                    <a:pt x="161" y="169"/>
                  </a:lnTo>
                  <a:lnTo>
                    <a:pt x="164" y="188"/>
                  </a:lnTo>
                  <a:lnTo>
                    <a:pt x="168" y="207"/>
                  </a:lnTo>
                  <a:lnTo>
                    <a:pt x="175" y="224"/>
                  </a:lnTo>
                  <a:lnTo>
                    <a:pt x="187" y="242"/>
                  </a:lnTo>
                  <a:lnTo>
                    <a:pt x="201" y="256"/>
                  </a:lnTo>
                  <a:lnTo>
                    <a:pt x="217" y="264"/>
                  </a:lnTo>
                  <a:lnTo>
                    <a:pt x="232" y="267"/>
                  </a:lnTo>
                  <a:lnTo>
                    <a:pt x="244" y="265"/>
                  </a:lnTo>
                  <a:lnTo>
                    <a:pt x="254" y="258"/>
                  </a:lnTo>
                  <a:lnTo>
                    <a:pt x="258" y="246"/>
                  </a:lnTo>
                  <a:lnTo>
                    <a:pt x="257" y="229"/>
                  </a:lnTo>
                  <a:lnTo>
                    <a:pt x="247" y="207"/>
                  </a:lnTo>
                  <a:lnTo>
                    <a:pt x="243" y="198"/>
                  </a:lnTo>
                  <a:lnTo>
                    <a:pt x="235" y="174"/>
                  </a:lnTo>
                  <a:lnTo>
                    <a:pt x="228" y="144"/>
                  </a:lnTo>
                  <a:lnTo>
                    <a:pt x="229" y="113"/>
                  </a:lnTo>
                  <a:lnTo>
                    <a:pt x="234" y="100"/>
                  </a:lnTo>
                  <a:lnTo>
                    <a:pt x="243" y="93"/>
                  </a:lnTo>
                  <a:lnTo>
                    <a:pt x="254" y="90"/>
                  </a:lnTo>
                  <a:lnTo>
                    <a:pt x="265" y="90"/>
                  </a:lnTo>
                  <a:lnTo>
                    <a:pt x="279" y="95"/>
                  </a:lnTo>
                  <a:lnTo>
                    <a:pt x="293" y="103"/>
                  </a:lnTo>
                  <a:lnTo>
                    <a:pt x="307" y="115"/>
                  </a:lnTo>
                  <a:lnTo>
                    <a:pt x="320" y="130"/>
                  </a:lnTo>
                  <a:lnTo>
                    <a:pt x="331" y="144"/>
                  </a:lnTo>
                  <a:lnTo>
                    <a:pt x="337" y="155"/>
                  </a:lnTo>
                  <a:lnTo>
                    <a:pt x="339" y="165"/>
                  </a:lnTo>
                  <a:lnTo>
                    <a:pt x="339" y="173"/>
                  </a:lnTo>
                  <a:lnTo>
                    <a:pt x="339" y="178"/>
                  </a:lnTo>
                  <a:lnTo>
                    <a:pt x="340" y="185"/>
                  </a:lnTo>
                  <a:lnTo>
                    <a:pt x="343" y="191"/>
                  </a:lnTo>
                  <a:lnTo>
                    <a:pt x="350" y="199"/>
                  </a:lnTo>
                  <a:lnTo>
                    <a:pt x="361" y="206"/>
                  </a:lnTo>
                  <a:lnTo>
                    <a:pt x="370" y="209"/>
                  </a:lnTo>
                  <a:lnTo>
                    <a:pt x="379" y="211"/>
                  </a:lnTo>
                  <a:lnTo>
                    <a:pt x="388" y="208"/>
                  </a:lnTo>
                  <a:lnTo>
                    <a:pt x="395" y="204"/>
                  </a:lnTo>
                  <a:lnTo>
                    <a:pt x="400" y="196"/>
                  </a:lnTo>
                  <a:lnTo>
                    <a:pt x="402" y="185"/>
                  </a:lnTo>
                  <a:lnTo>
                    <a:pt x="402" y="173"/>
                  </a:lnTo>
                  <a:lnTo>
                    <a:pt x="399" y="158"/>
                  </a:lnTo>
                  <a:lnTo>
                    <a:pt x="393" y="144"/>
                  </a:lnTo>
                  <a:lnTo>
                    <a:pt x="384" y="130"/>
                  </a:lnTo>
                  <a:lnTo>
                    <a:pt x="373" y="116"/>
                  </a:lnTo>
                  <a:lnTo>
                    <a:pt x="361" y="102"/>
                  </a:lnTo>
                  <a:lnTo>
                    <a:pt x="347" y="89"/>
                  </a:lnTo>
                  <a:lnTo>
                    <a:pt x="334" y="75"/>
                  </a:lnTo>
                  <a:lnTo>
                    <a:pt x="320" y="61"/>
                  </a:lnTo>
                  <a:lnTo>
                    <a:pt x="303" y="47"/>
                  </a:lnTo>
                  <a:lnTo>
                    <a:pt x="278" y="34"/>
                  </a:lnTo>
                  <a:lnTo>
                    <a:pt x="249" y="24"/>
                  </a:lnTo>
                  <a:lnTo>
                    <a:pt x="219" y="16"/>
                  </a:lnTo>
                  <a:lnTo>
                    <a:pt x="190" y="9"/>
                  </a:lnTo>
                  <a:lnTo>
                    <a:pt x="166" y="3"/>
                  </a:lnTo>
                  <a:lnTo>
                    <a:pt x="149" y="1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C47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8" name="Freeform 17"/>
            <p:cNvSpPr>
              <a:spLocks/>
            </p:cNvSpPr>
            <p:nvPr/>
          </p:nvSpPr>
          <p:spPr bwMode="auto">
            <a:xfrm>
              <a:off x="1255" y="788"/>
              <a:ext cx="254" cy="238"/>
            </a:xfrm>
            <a:custGeom>
              <a:avLst/>
              <a:gdLst>
                <a:gd name="T0" fmla="*/ 0 w 509"/>
                <a:gd name="T1" fmla="*/ 0 h 477"/>
                <a:gd name="T2" fmla="*/ 0 w 509"/>
                <a:gd name="T3" fmla="*/ 0 h 477"/>
                <a:gd name="T4" fmla="*/ 0 w 509"/>
                <a:gd name="T5" fmla="*/ 0 h 477"/>
                <a:gd name="T6" fmla="*/ 1 w 509"/>
                <a:gd name="T7" fmla="*/ 0 h 477"/>
                <a:gd name="T8" fmla="*/ 1 w 509"/>
                <a:gd name="T9" fmla="*/ 0 h 477"/>
                <a:gd name="T10" fmla="*/ 2 w 509"/>
                <a:gd name="T11" fmla="*/ 0 h 477"/>
                <a:gd name="T12" fmla="*/ 3 w 509"/>
                <a:gd name="T13" fmla="*/ 0 h 477"/>
                <a:gd name="T14" fmla="*/ 4 w 509"/>
                <a:gd name="T15" fmla="*/ 1 h 477"/>
                <a:gd name="T16" fmla="*/ 6 w 509"/>
                <a:gd name="T17" fmla="*/ 1 h 477"/>
                <a:gd name="T18" fmla="*/ 7 w 509"/>
                <a:gd name="T19" fmla="*/ 2 h 477"/>
                <a:gd name="T20" fmla="*/ 8 w 509"/>
                <a:gd name="T21" fmla="*/ 3 h 477"/>
                <a:gd name="T22" fmla="*/ 10 w 509"/>
                <a:gd name="T23" fmla="*/ 3 h 477"/>
                <a:gd name="T24" fmla="*/ 11 w 509"/>
                <a:gd name="T25" fmla="*/ 4 h 477"/>
                <a:gd name="T26" fmla="*/ 12 w 509"/>
                <a:gd name="T27" fmla="*/ 5 h 477"/>
                <a:gd name="T28" fmla="*/ 13 w 509"/>
                <a:gd name="T29" fmla="*/ 6 h 477"/>
                <a:gd name="T30" fmla="*/ 15 w 509"/>
                <a:gd name="T31" fmla="*/ 7 h 477"/>
                <a:gd name="T32" fmla="*/ 16 w 509"/>
                <a:gd name="T33" fmla="*/ 9 h 477"/>
                <a:gd name="T34" fmla="*/ 17 w 509"/>
                <a:gd name="T35" fmla="*/ 10 h 477"/>
                <a:gd name="T36" fmla="*/ 18 w 509"/>
                <a:gd name="T37" fmla="*/ 11 h 477"/>
                <a:gd name="T38" fmla="*/ 19 w 509"/>
                <a:gd name="T39" fmla="*/ 12 h 477"/>
                <a:gd name="T40" fmla="*/ 20 w 509"/>
                <a:gd name="T41" fmla="*/ 14 h 477"/>
                <a:gd name="T42" fmla="*/ 22 w 509"/>
                <a:gd name="T43" fmla="*/ 15 h 477"/>
                <a:gd name="T44" fmla="*/ 23 w 509"/>
                <a:gd name="T45" fmla="*/ 16 h 477"/>
                <a:gd name="T46" fmla="*/ 24 w 509"/>
                <a:gd name="T47" fmla="*/ 17 h 477"/>
                <a:gd name="T48" fmla="*/ 25 w 509"/>
                <a:gd name="T49" fmla="*/ 18 h 477"/>
                <a:gd name="T50" fmla="*/ 27 w 509"/>
                <a:gd name="T51" fmla="*/ 19 h 477"/>
                <a:gd name="T52" fmla="*/ 28 w 509"/>
                <a:gd name="T53" fmla="*/ 19 h 477"/>
                <a:gd name="T54" fmla="*/ 29 w 509"/>
                <a:gd name="T55" fmla="*/ 20 h 477"/>
                <a:gd name="T56" fmla="*/ 30 w 509"/>
                <a:gd name="T57" fmla="*/ 21 h 477"/>
                <a:gd name="T58" fmla="*/ 30 w 509"/>
                <a:gd name="T59" fmla="*/ 21 h 477"/>
                <a:gd name="T60" fmla="*/ 31 w 509"/>
                <a:gd name="T61" fmla="*/ 22 h 477"/>
                <a:gd name="T62" fmla="*/ 31 w 509"/>
                <a:gd name="T63" fmla="*/ 22 h 477"/>
                <a:gd name="T64" fmla="*/ 31 w 509"/>
                <a:gd name="T65" fmla="*/ 22 h 477"/>
                <a:gd name="T66" fmla="*/ 9 w 509"/>
                <a:gd name="T67" fmla="*/ 29 h 477"/>
                <a:gd name="T68" fmla="*/ 0 w 509"/>
                <a:gd name="T69" fmla="*/ 0 h 4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9"/>
                <a:gd name="T106" fmla="*/ 0 h 477"/>
                <a:gd name="T107" fmla="*/ 509 w 509"/>
                <a:gd name="T108" fmla="*/ 477 h 4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9" h="477">
                  <a:moveTo>
                    <a:pt x="0" y="0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16" y="4"/>
                  </a:lnTo>
                  <a:lnTo>
                    <a:pt x="29" y="7"/>
                  </a:lnTo>
                  <a:lnTo>
                    <a:pt x="43" y="11"/>
                  </a:lnTo>
                  <a:lnTo>
                    <a:pt x="60" y="15"/>
                  </a:lnTo>
                  <a:lnTo>
                    <a:pt x="77" y="22"/>
                  </a:lnTo>
                  <a:lnTo>
                    <a:pt x="98" y="29"/>
                  </a:lnTo>
                  <a:lnTo>
                    <a:pt x="118" y="38"/>
                  </a:lnTo>
                  <a:lnTo>
                    <a:pt x="140" y="49"/>
                  </a:lnTo>
                  <a:lnTo>
                    <a:pt x="160" y="60"/>
                  </a:lnTo>
                  <a:lnTo>
                    <a:pt x="182" y="74"/>
                  </a:lnTo>
                  <a:lnTo>
                    <a:pt x="203" y="89"/>
                  </a:lnTo>
                  <a:lnTo>
                    <a:pt x="223" y="105"/>
                  </a:lnTo>
                  <a:lnTo>
                    <a:pt x="241" y="124"/>
                  </a:lnTo>
                  <a:lnTo>
                    <a:pt x="257" y="144"/>
                  </a:lnTo>
                  <a:lnTo>
                    <a:pt x="273" y="165"/>
                  </a:lnTo>
                  <a:lnTo>
                    <a:pt x="292" y="186"/>
                  </a:lnTo>
                  <a:lnTo>
                    <a:pt x="311" y="205"/>
                  </a:lnTo>
                  <a:lnTo>
                    <a:pt x="332" y="225"/>
                  </a:lnTo>
                  <a:lnTo>
                    <a:pt x="353" y="243"/>
                  </a:lnTo>
                  <a:lnTo>
                    <a:pt x="374" y="262"/>
                  </a:lnTo>
                  <a:lnTo>
                    <a:pt x="394" y="278"/>
                  </a:lnTo>
                  <a:lnTo>
                    <a:pt x="414" y="293"/>
                  </a:lnTo>
                  <a:lnTo>
                    <a:pt x="434" y="307"/>
                  </a:lnTo>
                  <a:lnTo>
                    <a:pt x="451" y="319"/>
                  </a:lnTo>
                  <a:lnTo>
                    <a:pt x="467" y="331"/>
                  </a:lnTo>
                  <a:lnTo>
                    <a:pt x="481" y="340"/>
                  </a:lnTo>
                  <a:lnTo>
                    <a:pt x="492" y="347"/>
                  </a:lnTo>
                  <a:lnTo>
                    <a:pt x="502" y="353"/>
                  </a:lnTo>
                  <a:lnTo>
                    <a:pt x="506" y="356"/>
                  </a:lnTo>
                  <a:lnTo>
                    <a:pt x="509" y="357"/>
                  </a:lnTo>
                  <a:lnTo>
                    <a:pt x="150" y="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8C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9" name="Freeform 18"/>
            <p:cNvSpPr>
              <a:spLocks/>
            </p:cNvSpPr>
            <p:nvPr/>
          </p:nvSpPr>
          <p:spPr bwMode="auto">
            <a:xfrm>
              <a:off x="852" y="785"/>
              <a:ext cx="490" cy="488"/>
            </a:xfrm>
            <a:custGeom>
              <a:avLst/>
              <a:gdLst>
                <a:gd name="T0" fmla="*/ 7 w 978"/>
                <a:gd name="T1" fmla="*/ 51 h 975"/>
                <a:gd name="T2" fmla="*/ 5 w 978"/>
                <a:gd name="T3" fmla="*/ 47 h 975"/>
                <a:gd name="T4" fmla="*/ 2 w 978"/>
                <a:gd name="T5" fmla="*/ 39 h 975"/>
                <a:gd name="T6" fmla="*/ 0 w 978"/>
                <a:gd name="T7" fmla="*/ 28 h 975"/>
                <a:gd name="T8" fmla="*/ 1 w 978"/>
                <a:gd name="T9" fmla="*/ 18 h 975"/>
                <a:gd name="T10" fmla="*/ 3 w 978"/>
                <a:gd name="T11" fmla="*/ 13 h 975"/>
                <a:gd name="T12" fmla="*/ 5 w 978"/>
                <a:gd name="T13" fmla="*/ 9 h 975"/>
                <a:gd name="T14" fmla="*/ 7 w 978"/>
                <a:gd name="T15" fmla="*/ 6 h 975"/>
                <a:gd name="T16" fmla="*/ 10 w 978"/>
                <a:gd name="T17" fmla="*/ 3 h 975"/>
                <a:gd name="T18" fmla="*/ 12 w 978"/>
                <a:gd name="T19" fmla="*/ 2 h 975"/>
                <a:gd name="T20" fmla="*/ 14 w 978"/>
                <a:gd name="T21" fmla="*/ 1 h 975"/>
                <a:gd name="T22" fmla="*/ 14 w 978"/>
                <a:gd name="T23" fmla="*/ 1 h 975"/>
                <a:gd name="T24" fmla="*/ 15 w 978"/>
                <a:gd name="T25" fmla="*/ 1 h 975"/>
                <a:gd name="T26" fmla="*/ 17 w 978"/>
                <a:gd name="T27" fmla="*/ 1 h 975"/>
                <a:gd name="T28" fmla="*/ 21 w 978"/>
                <a:gd name="T29" fmla="*/ 2 h 975"/>
                <a:gd name="T30" fmla="*/ 26 w 978"/>
                <a:gd name="T31" fmla="*/ 2 h 975"/>
                <a:gd name="T32" fmla="*/ 32 w 978"/>
                <a:gd name="T33" fmla="*/ 3 h 975"/>
                <a:gd name="T34" fmla="*/ 39 w 978"/>
                <a:gd name="T35" fmla="*/ 3 h 975"/>
                <a:gd name="T36" fmla="*/ 44 w 978"/>
                <a:gd name="T37" fmla="*/ 3 h 975"/>
                <a:gd name="T38" fmla="*/ 49 w 978"/>
                <a:gd name="T39" fmla="*/ 2 h 975"/>
                <a:gd name="T40" fmla="*/ 51 w 978"/>
                <a:gd name="T41" fmla="*/ 1 h 975"/>
                <a:gd name="T42" fmla="*/ 53 w 978"/>
                <a:gd name="T43" fmla="*/ 2 h 975"/>
                <a:gd name="T44" fmla="*/ 55 w 978"/>
                <a:gd name="T45" fmla="*/ 5 h 975"/>
                <a:gd name="T46" fmla="*/ 58 w 978"/>
                <a:gd name="T47" fmla="*/ 9 h 975"/>
                <a:gd name="T48" fmla="*/ 61 w 978"/>
                <a:gd name="T49" fmla="*/ 15 h 975"/>
                <a:gd name="T50" fmla="*/ 62 w 978"/>
                <a:gd name="T51" fmla="*/ 22 h 975"/>
                <a:gd name="T52" fmla="*/ 61 w 978"/>
                <a:gd name="T53" fmla="*/ 31 h 975"/>
                <a:gd name="T54" fmla="*/ 57 w 978"/>
                <a:gd name="T55" fmla="*/ 41 h 975"/>
                <a:gd name="T56" fmla="*/ 53 w 978"/>
                <a:gd name="T57" fmla="*/ 49 h 975"/>
                <a:gd name="T58" fmla="*/ 49 w 978"/>
                <a:gd name="T59" fmla="*/ 54 h 975"/>
                <a:gd name="T60" fmla="*/ 46 w 978"/>
                <a:gd name="T61" fmla="*/ 57 h 975"/>
                <a:gd name="T62" fmla="*/ 42 w 978"/>
                <a:gd name="T63" fmla="*/ 59 h 975"/>
                <a:gd name="T64" fmla="*/ 38 w 978"/>
                <a:gd name="T65" fmla="*/ 61 h 975"/>
                <a:gd name="T66" fmla="*/ 34 w 978"/>
                <a:gd name="T67" fmla="*/ 61 h 975"/>
                <a:gd name="T68" fmla="*/ 30 w 978"/>
                <a:gd name="T69" fmla="*/ 61 h 975"/>
                <a:gd name="T70" fmla="*/ 26 w 978"/>
                <a:gd name="T71" fmla="*/ 61 h 975"/>
                <a:gd name="T72" fmla="*/ 22 w 978"/>
                <a:gd name="T73" fmla="*/ 60 h 975"/>
                <a:gd name="T74" fmla="*/ 19 w 978"/>
                <a:gd name="T75" fmla="*/ 59 h 975"/>
                <a:gd name="T76" fmla="*/ 16 w 978"/>
                <a:gd name="T77" fmla="*/ 57 h 975"/>
                <a:gd name="T78" fmla="*/ 13 w 978"/>
                <a:gd name="T79" fmla="*/ 56 h 975"/>
                <a:gd name="T80" fmla="*/ 11 w 978"/>
                <a:gd name="T81" fmla="*/ 54 h 975"/>
                <a:gd name="T82" fmla="*/ 9 w 978"/>
                <a:gd name="T83" fmla="*/ 53 h 975"/>
                <a:gd name="T84" fmla="*/ 8 w 978"/>
                <a:gd name="T85" fmla="*/ 52 h 975"/>
                <a:gd name="T86" fmla="*/ 7 w 978"/>
                <a:gd name="T87" fmla="*/ 52 h 97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78"/>
                <a:gd name="T133" fmla="*/ 0 h 975"/>
                <a:gd name="T134" fmla="*/ 978 w 978"/>
                <a:gd name="T135" fmla="*/ 975 h 97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78" h="975">
                  <a:moveTo>
                    <a:pt x="107" y="817"/>
                  </a:moveTo>
                  <a:lnTo>
                    <a:pt x="101" y="808"/>
                  </a:lnTo>
                  <a:lnTo>
                    <a:pt x="86" y="782"/>
                  </a:lnTo>
                  <a:lnTo>
                    <a:pt x="65" y="738"/>
                  </a:lnTo>
                  <a:lnTo>
                    <a:pt x="42" y="680"/>
                  </a:lnTo>
                  <a:lnTo>
                    <a:pt x="22" y="609"/>
                  </a:lnTo>
                  <a:lnTo>
                    <a:pt x="7" y="527"/>
                  </a:lnTo>
                  <a:lnTo>
                    <a:pt x="0" y="434"/>
                  </a:lnTo>
                  <a:lnTo>
                    <a:pt x="5" y="333"/>
                  </a:lnTo>
                  <a:lnTo>
                    <a:pt x="14" y="283"/>
                  </a:lnTo>
                  <a:lnTo>
                    <a:pt x="25" y="238"/>
                  </a:lnTo>
                  <a:lnTo>
                    <a:pt x="39" y="198"/>
                  </a:lnTo>
                  <a:lnTo>
                    <a:pt x="55" y="163"/>
                  </a:lnTo>
                  <a:lnTo>
                    <a:pt x="72" y="132"/>
                  </a:lnTo>
                  <a:lnTo>
                    <a:pt x="91" y="104"/>
                  </a:lnTo>
                  <a:lnTo>
                    <a:pt x="110" y="81"/>
                  </a:lnTo>
                  <a:lnTo>
                    <a:pt x="130" y="62"/>
                  </a:lnTo>
                  <a:lnTo>
                    <a:pt x="148" y="45"/>
                  </a:lnTo>
                  <a:lnTo>
                    <a:pt x="166" y="32"/>
                  </a:lnTo>
                  <a:lnTo>
                    <a:pt x="183" y="20"/>
                  </a:lnTo>
                  <a:lnTo>
                    <a:pt x="197" y="12"/>
                  </a:lnTo>
                  <a:lnTo>
                    <a:pt x="209" y="7"/>
                  </a:lnTo>
                  <a:lnTo>
                    <a:pt x="219" y="2"/>
                  </a:lnTo>
                  <a:lnTo>
                    <a:pt x="224" y="1"/>
                  </a:lnTo>
                  <a:lnTo>
                    <a:pt x="227" y="0"/>
                  </a:lnTo>
                  <a:lnTo>
                    <a:pt x="231" y="1"/>
                  </a:lnTo>
                  <a:lnTo>
                    <a:pt x="245" y="3"/>
                  </a:lnTo>
                  <a:lnTo>
                    <a:pt x="268" y="8"/>
                  </a:lnTo>
                  <a:lnTo>
                    <a:pt x="297" y="12"/>
                  </a:lnTo>
                  <a:lnTo>
                    <a:pt x="332" y="18"/>
                  </a:lnTo>
                  <a:lnTo>
                    <a:pt x="372" y="24"/>
                  </a:lnTo>
                  <a:lnTo>
                    <a:pt x="416" y="30"/>
                  </a:lnTo>
                  <a:lnTo>
                    <a:pt x="463" y="34"/>
                  </a:lnTo>
                  <a:lnTo>
                    <a:pt x="510" y="38"/>
                  </a:lnTo>
                  <a:lnTo>
                    <a:pt x="560" y="40"/>
                  </a:lnTo>
                  <a:lnTo>
                    <a:pt x="608" y="41"/>
                  </a:lnTo>
                  <a:lnTo>
                    <a:pt x="654" y="40"/>
                  </a:lnTo>
                  <a:lnTo>
                    <a:pt x="699" y="37"/>
                  </a:lnTo>
                  <a:lnTo>
                    <a:pt x="740" y="30"/>
                  </a:lnTo>
                  <a:lnTo>
                    <a:pt x="775" y="19"/>
                  </a:lnTo>
                  <a:lnTo>
                    <a:pt x="805" y="5"/>
                  </a:lnTo>
                  <a:lnTo>
                    <a:pt x="809" y="8"/>
                  </a:lnTo>
                  <a:lnTo>
                    <a:pt x="819" y="17"/>
                  </a:lnTo>
                  <a:lnTo>
                    <a:pt x="835" y="31"/>
                  </a:lnTo>
                  <a:lnTo>
                    <a:pt x="855" y="50"/>
                  </a:lnTo>
                  <a:lnTo>
                    <a:pt x="877" y="76"/>
                  </a:lnTo>
                  <a:lnTo>
                    <a:pt x="900" y="107"/>
                  </a:lnTo>
                  <a:lnTo>
                    <a:pt x="923" y="144"/>
                  </a:lnTo>
                  <a:lnTo>
                    <a:pt x="942" y="186"/>
                  </a:lnTo>
                  <a:lnTo>
                    <a:pt x="960" y="235"/>
                  </a:lnTo>
                  <a:lnTo>
                    <a:pt x="972" y="289"/>
                  </a:lnTo>
                  <a:lnTo>
                    <a:pt x="978" y="349"/>
                  </a:lnTo>
                  <a:lnTo>
                    <a:pt x="977" y="413"/>
                  </a:lnTo>
                  <a:lnTo>
                    <a:pt x="967" y="485"/>
                  </a:lnTo>
                  <a:lnTo>
                    <a:pt x="945" y="562"/>
                  </a:lnTo>
                  <a:lnTo>
                    <a:pt x="911" y="645"/>
                  </a:lnTo>
                  <a:lnTo>
                    <a:pt x="865" y="733"/>
                  </a:lnTo>
                  <a:lnTo>
                    <a:pt x="838" y="777"/>
                  </a:lnTo>
                  <a:lnTo>
                    <a:pt x="810" y="815"/>
                  </a:lnTo>
                  <a:lnTo>
                    <a:pt x="780" y="849"/>
                  </a:lnTo>
                  <a:lnTo>
                    <a:pt x="750" y="877"/>
                  </a:lnTo>
                  <a:lnTo>
                    <a:pt x="720" y="903"/>
                  </a:lnTo>
                  <a:lnTo>
                    <a:pt x="689" y="923"/>
                  </a:lnTo>
                  <a:lnTo>
                    <a:pt x="658" y="940"/>
                  </a:lnTo>
                  <a:lnTo>
                    <a:pt x="625" y="953"/>
                  </a:lnTo>
                  <a:lnTo>
                    <a:pt x="594" y="963"/>
                  </a:lnTo>
                  <a:lnTo>
                    <a:pt x="562" y="969"/>
                  </a:lnTo>
                  <a:lnTo>
                    <a:pt x="531" y="974"/>
                  </a:lnTo>
                  <a:lnTo>
                    <a:pt x="499" y="975"/>
                  </a:lnTo>
                  <a:lnTo>
                    <a:pt x="468" y="974"/>
                  </a:lnTo>
                  <a:lnTo>
                    <a:pt x="438" y="971"/>
                  </a:lnTo>
                  <a:lnTo>
                    <a:pt x="408" y="966"/>
                  </a:lnTo>
                  <a:lnTo>
                    <a:pt x="379" y="959"/>
                  </a:lnTo>
                  <a:lnTo>
                    <a:pt x="350" y="951"/>
                  </a:lnTo>
                  <a:lnTo>
                    <a:pt x="322" y="942"/>
                  </a:lnTo>
                  <a:lnTo>
                    <a:pt x="296" y="931"/>
                  </a:lnTo>
                  <a:lnTo>
                    <a:pt x="272" y="920"/>
                  </a:lnTo>
                  <a:lnTo>
                    <a:pt x="247" y="908"/>
                  </a:lnTo>
                  <a:lnTo>
                    <a:pt x="224" y="897"/>
                  </a:lnTo>
                  <a:lnTo>
                    <a:pt x="204" y="884"/>
                  </a:lnTo>
                  <a:lnTo>
                    <a:pt x="185" y="873"/>
                  </a:lnTo>
                  <a:lnTo>
                    <a:pt x="168" y="862"/>
                  </a:lnTo>
                  <a:lnTo>
                    <a:pt x="152" y="852"/>
                  </a:lnTo>
                  <a:lnTo>
                    <a:pt x="139" y="842"/>
                  </a:lnTo>
                  <a:lnTo>
                    <a:pt x="128" y="834"/>
                  </a:lnTo>
                  <a:lnTo>
                    <a:pt x="118" y="827"/>
                  </a:lnTo>
                  <a:lnTo>
                    <a:pt x="113" y="822"/>
                  </a:lnTo>
                  <a:lnTo>
                    <a:pt x="108" y="819"/>
                  </a:lnTo>
                  <a:lnTo>
                    <a:pt x="107" y="817"/>
                  </a:lnTo>
                  <a:close/>
                </a:path>
              </a:pathLst>
            </a:custGeom>
            <a:solidFill>
              <a:srgbClr val="F9EA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0" name="Freeform 19"/>
            <p:cNvSpPr>
              <a:spLocks/>
            </p:cNvSpPr>
            <p:nvPr/>
          </p:nvSpPr>
          <p:spPr bwMode="auto">
            <a:xfrm>
              <a:off x="1327" y="883"/>
              <a:ext cx="174" cy="81"/>
            </a:xfrm>
            <a:custGeom>
              <a:avLst/>
              <a:gdLst>
                <a:gd name="T0" fmla="*/ 0 w 347"/>
                <a:gd name="T1" fmla="*/ 10 h 163"/>
                <a:gd name="T2" fmla="*/ 1 w 347"/>
                <a:gd name="T3" fmla="*/ 10 h 163"/>
                <a:gd name="T4" fmla="*/ 1 w 347"/>
                <a:gd name="T5" fmla="*/ 9 h 163"/>
                <a:gd name="T6" fmla="*/ 2 w 347"/>
                <a:gd name="T7" fmla="*/ 9 h 163"/>
                <a:gd name="T8" fmla="*/ 2 w 347"/>
                <a:gd name="T9" fmla="*/ 8 h 163"/>
                <a:gd name="T10" fmla="*/ 4 w 347"/>
                <a:gd name="T11" fmla="*/ 7 h 163"/>
                <a:gd name="T12" fmla="*/ 5 w 347"/>
                <a:gd name="T13" fmla="*/ 7 h 163"/>
                <a:gd name="T14" fmla="*/ 6 w 347"/>
                <a:gd name="T15" fmla="*/ 6 h 163"/>
                <a:gd name="T16" fmla="*/ 8 w 347"/>
                <a:gd name="T17" fmla="*/ 5 h 163"/>
                <a:gd name="T18" fmla="*/ 9 w 347"/>
                <a:gd name="T19" fmla="*/ 4 h 163"/>
                <a:gd name="T20" fmla="*/ 11 w 347"/>
                <a:gd name="T21" fmla="*/ 3 h 163"/>
                <a:gd name="T22" fmla="*/ 13 w 347"/>
                <a:gd name="T23" fmla="*/ 2 h 163"/>
                <a:gd name="T24" fmla="*/ 15 w 347"/>
                <a:gd name="T25" fmla="*/ 1 h 163"/>
                <a:gd name="T26" fmla="*/ 16 w 347"/>
                <a:gd name="T27" fmla="*/ 1 h 163"/>
                <a:gd name="T28" fmla="*/ 18 w 347"/>
                <a:gd name="T29" fmla="*/ 0 h 163"/>
                <a:gd name="T30" fmla="*/ 20 w 347"/>
                <a:gd name="T31" fmla="*/ 0 h 163"/>
                <a:gd name="T32" fmla="*/ 22 w 347"/>
                <a:gd name="T33" fmla="*/ 0 h 163"/>
                <a:gd name="T34" fmla="*/ 20 w 347"/>
                <a:gd name="T35" fmla="*/ 7 h 163"/>
                <a:gd name="T36" fmla="*/ 0 w 347"/>
                <a:gd name="T37" fmla="*/ 10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7"/>
                <a:gd name="T58" fmla="*/ 0 h 163"/>
                <a:gd name="T59" fmla="*/ 347 w 347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7" h="163">
                  <a:moveTo>
                    <a:pt x="0" y="163"/>
                  </a:moveTo>
                  <a:lnTo>
                    <a:pt x="3" y="162"/>
                  </a:lnTo>
                  <a:lnTo>
                    <a:pt x="8" y="156"/>
                  </a:lnTo>
                  <a:lnTo>
                    <a:pt x="19" y="149"/>
                  </a:lnTo>
                  <a:lnTo>
                    <a:pt x="31" y="139"/>
                  </a:lnTo>
                  <a:lnTo>
                    <a:pt x="49" y="127"/>
                  </a:lnTo>
                  <a:lnTo>
                    <a:pt x="67" y="115"/>
                  </a:lnTo>
                  <a:lnTo>
                    <a:pt x="89" y="101"/>
                  </a:lnTo>
                  <a:lnTo>
                    <a:pt x="113" y="86"/>
                  </a:lnTo>
                  <a:lnTo>
                    <a:pt x="139" y="72"/>
                  </a:lnTo>
                  <a:lnTo>
                    <a:pt x="166" y="57"/>
                  </a:lnTo>
                  <a:lnTo>
                    <a:pt x="195" y="43"/>
                  </a:lnTo>
                  <a:lnTo>
                    <a:pt x="225" y="30"/>
                  </a:lnTo>
                  <a:lnTo>
                    <a:pt x="255" y="20"/>
                  </a:lnTo>
                  <a:lnTo>
                    <a:pt x="286" y="11"/>
                  </a:lnTo>
                  <a:lnTo>
                    <a:pt x="317" y="4"/>
                  </a:lnTo>
                  <a:lnTo>
                    <a:pt x="347" y="0"/>
                  </a:lnTo>
                  <a:lnTo>
                    <a:pt x="305" y="117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2DB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1" name="Freeform 20"/>
            <p:cNvSpPr>
              <a:spLocks/>
            </p:cNvSpPr>
            <p:nvPr/>
          </p:nvSpPr>
          <p:spPr bwMode="auto">
            <a:xfrm>
              <a:off x="964" y="831"/>
              <a:ext cx="653" cy="174"/>
            </a:xfrm>
            <a:custGeom>
              <a:avLst/>
              <a:gdLst>
                <a:gd name="T0" fmla="*/ 0 w 1307"/>
                <a:gd name="T1" fmla="*/ 5 h 347"/>
                <a:gd name="T2" fmla="*/ 8 w 1307"/>
                <a:gd name="T3" fmla="*/ 0 h 347"/>
                <a:gd name="T4" fmla="*/ 8 w 1307"/>
                <a:gd name="T5" fmla="*/ 1 h 347"/>
                <a:gd name="T6" fmla="*/ 9 w 1307"/>
                <a:gd name="T7" fmla="*/ 1 h 347"/>
                <a:gd name="T8" fmla="*/ 10 w 1307"/>
                <a:gd name="T9" fmla="*/ 1 h 347"/>
                <a:gd name="T10" fmla="*/ 12 w 1307"/>
                <a:gd name="T11" fmla="*/ 1 h 347"/>
                <a:gd name="T12" fmla="*/ 14 w 1307"/>
                <a:gd name="T13" fmla="*/ 2 h 347"/>
                <a:gd name="T14" fmla="*/ 16 w 1307"/>
                <a:gd name="T15" fmla="*/ 3 h 347"/>
                <a:gd name="T16" fmla="*/ 18 w 1307"/>
                <a:gd name="T17" fmla="*/ 3 h 347"/>
                <a:gd name="T18" fmla="*/ 21 w 1307"/>
                <a:gd name="T19" fmla="*/ 4 h 347"/>
                <a:gd name="T20" fmla="*/ 24 w 1307"/>
                <a:gd name="T21" fmla="*/ 6 h 347"/>
                <a:gd name="T22" fmla="*/ 27 w 1307"/>
                <a:gd name="T23" fmla="*/ 7 h 347"/>
                <a:gd name="T24" fmla="*/ 30 w 1307"/>
                <a:gd name="T25" fmla="*/ 8 h 347"/>
                <a:gd name="T26" fmla="*/ 33 w 1307"/>
                <a:gd name="T27" fmla="*/ 10 h 347"/>
                <a:gd name="T28" fmla="*/ 36 w 1307"/>
                <a:gd name="T29" fmla="*/ 11 h 347"/>
                <a:gd name="T30" fmla="*/ 39 w 1307"/>
                <a:gd name="T31" fmla="*/ 13 h 347"/>
                <a:gd name="T32" fmla="*/ 42 w 1307"/>
                <a:gd name="T33" fmla="*/ 15 h 347"/>
                <a:gd name="T34" fmla="*/ 45 w 1307"/>
                <a:gd name="T35" fmla="*/ 17 h 347"/>
                <a:gd name="T36" fmla="*/ 45 w 1307"/>
                <a:gd name="T37" fmla="*/ 17 h 347"/>
                <a:gd name="T38" fmla="*/ 45 w 1307"/>
                <a:gd name="T39" fmla="*/ 17 h 347"/>
                <a:gd name="T40" fmla="*/ 46 w 1307"/>
                <a:gd name="T41" fmla="*/ 17 h 347"/>
                <a:gd name="T42" fmla="*/ 47 w 1307"/>
                <a:gd name="T43" fmla="*/ 16 h 347"/>
                <a:gd name="T44" fmla="*/ 48 w 1307"/>
                <a:gd name="T45" fmla="*/ 16 h 347"/>
                <a:gd name="T46" fmla="*/ 50 w 1307"/>
                <a:gd name="T47" fmla="*/ 15 h 347"/>
                <a:gd name="T48" fmla="*/ 51 w 1307"/>
                <a:gd name="T49" fmla="*/ 14 h 347"/>
                <a:gd name="T50" fmla="*/ 53 w 1307"/>
                <a:gd name="T51" fmla="*/ 14 h 347"/>
                <a:gd name="T52" fmla="*/ 55 w 1307"/>
                <a:gd name="T53" fmla="*/ 13 h 347"/>
                <a:gd name="T54" fmla="*/ 57 w 1307"/>
                <a:gd name="T55" fmla="*/ 12 h 347"/>
                <a:gd name="T56" fmla="*/ 59 w 1307"/>
                <a:gd name="T57" fmla="*/ 12 h 347"/>
                <a:gd name="T58" fmla="*/ 61 w 1307"/>
                <a:gd name="T59" fmla="*/ 11 h 347"/>
                <a:gd name="T60" fmla="*/ 64 w 1307"/>
                <a:gd name="T61" fmla="*/ 11 h 347"/>
                <a:gd name="T62" fmla="*/ 66 w 1307"/>
                <a:gd name="T63" fmla="*/ 10 h 347"/>
                <a:gd name="T64" fmla="*/ 68 w 1307"/>
                <a:gd name="T65" fmla="*/ 10 h 347"/>
                <a:gd name="T66" fmla="*/ 71 w 1307"/>
                <a:gd name="T67" fmla="*/ 10 h 347"/>
                <a:gd name="T68" fmla="*/ 81 w 1307"/>
                <a:gd name="T69" fmla="*/ 15 h 347"/>
                <a:gd name="T70" fmla="*/ 47 w 1307"/>
                <a:gd name="T71" fmla="*/ 22 h 347"/>
                <a:gd name="T72" fmla="*/ 47 w 1307"/>
                <a:gd name="T73" fmla="*/ 22 h 347"/>
                <a:gd name="T74" fmla="*/ 46 w 1307"/>
                <a:gd name="T75" fmla="*/ 22 h 347"/>
                <a:gd name="T76" fmla="*/ 45 w 1307"/>
                <a:gd name="T77" fmla="*/ 22 h 347"/>
                <a:gd name="T78" fmla="*/ 44 w 1307"/>
                <a:gd name="T79" fmla="*/ 22 h 347"/>
                <a:gd name="T80" fmla="*/ 43 w 1307"/>
                <a:gd name="T81" fmla="*/ 22 h 347"/>
                <a:gd name="T82" fmla="*/ 42 w 1307"/>
                <a:gd name="T83" fmla="*/ 22 h 347"/>
                <a:gd name="T84" fmla="*/ 41 w 1307"/>
                <a:gd name="T85" fmla="*/ 22 h 347"/>
                <a:gd name="T86" fmla="*/ 40 w 1307"/>
                <a:gd name="T87" fmla="*/ 21 h 347"/>
                <a:gd name="T88" fmla="*/ 39 w 1307"/>
                <a:gd name="T89" fmla="*/ 20 h 347"/>
                <a:gd name="T90" fmla="*/ 37 w 1307"/>
                <a:gd name="T91" fmla="*/ 20 h 347"/>
                <a:gd name="T92" fmla="*/ 35 w 1307"/>
                <a:gd name="T93" fmla="*/ 19 h 347"/>
                <a:gd name="T94" fmla="*/ 32 w 1307"/>
                <a:gd name="T95" fmla="*/ 17 h 347"/>
                <a:gd name="T96" fmla="*/ 29 w 1307"/>
                <a:gd name="T97" fmla="*/ 16 h 347"/>
                <a:gd name="T98" fmla="*/ 26 w 1307"/>
                <a:gd name="T99" fmla="*/ 15 h 347"/>
                <a:gd name="T100" fmla="*/ 22 w 1307"/>
                <a:gd name="T101" fmla="*/ 13 h 347"/>
                <a:gd name="T102" fmla="*/ 18 w 1307"/>
                <a:gd name="T103" fmla="*/ 12 h 347"/>
                <a:gd name="T104" fmla="*/ 15 w 1307"/>
                <a:gd name="T105" fmla="*/ 11 h 347"/>
                <a:gd name="T106" fmla="*/ 11 w 1307"/>
                <a:gd name="T107" fmla="*/ 9 h 347"/>
                <a:gd name="T108" fmla="*/ 8 w 1307"/>
                <a:gd name="T109" fmla="*/ 8 h 347"/>
                <a:gd name="T110" fmla="*/ 5 w 1307"/>
                <a:gd name="T111" fmla="*/ 7 h 347"/>
                <a:gd name="T112" fmla="*/ 3 w 1307"/>
                <a:gd name="T113" fmla="*/ 6 h 347"/>
                <a:gd name="T114" fmla="*/ 1 w 1307"/>
                <a:gd name="T115" fmla="*/ 5 h 347"/>
                <a:gd name="T116" fmla="*/ 0 w 1307"/>
                <a:gd name="T117" fmla="*/ 5 h 347"/>
                <a:gd name="T118" fmla="*/ 0 w 1307"/>
                <a:gd name="T119" fmla="*/ 5 h 3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07"/>
                <a:gd name="T181" fmla="*/ 0 h 347"/>
                <a:gd name="T182" fmla="*/ 1307 w 1307"/>
                <a:gd name="T183" fmla="*/ 347 h 34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07" h="347">
                  <a:moveTo>
                    <a:pt x="0" y="68"/>
                  </a:moveTo>
                  <a:lnTo>
                    <a:pt x="135" y="0"/>
                  </a:lnTo>
                  <a:lnTo>
                    <a:pt x="140" y="1"/>
                  </a:lnTo>
                  <a:lnTo>
                    <a:pt x="151" y="3"/>
                  </a:lnTo>
                  <a:lnTo>
                    <a:pt x="171" y="9"/>
                  </a:lnTo>
                  <a:lnTo>
                    <a:pt x="196" y="16"/>
                  </a:lnTo>
                  <a:lnTo>
                    <a:pt x="227" y="24"/>
                  </a:lnTo>
                  <a:lnTo>
                    <a:pt x="263" y="36"/>
                  </a:lnTo>
                  <a:lnTo>
                    <a:pt x="303" y="48"/>
                  </a:lnTo>
                  <a:lnTo>
                    <a:pt x="347" y="64"/>
                  </a:lnTo>
                  <a:lnTo>
                    <a:pt x="393" y="82"/>
                  </a:lnTo>
                  <a:lnTo>
                    <a:pt x="440" y="101"/>
                  </a:lnTo>
                  <a:lnTo>
                    <a:pt x="490" y="124"/>
                  </a:lnTo>
                  <a:lnTo>
                    <a:pt x="539" y="149"/>
                  </a:lnTo>
                  <a:lnTo>
                    <a:pt x="588" y="176"/>
                  </a:lnTo>
                  <a:lnTo>
                    <a:pt x="636" y="205"/>
                  </a:lnTo>
                  <a:lnTo>
                    <a:pt x="681" y="237"/>
                  </a:lnTo>
                  <a:lnTo>
                    <a:pt x="725" y="272"/>
                  </a:lnTo>
                  <a:lnTo>
                    <a:pt x="727" y="271"/>
                  </a:lnTo>
                  <a:lnTo>
                    <a:pt x="734" y="267"/>
                  </a:lnTo>
                  <a:lnTo>
                    <a:pt x="746" y="261"/>
                  </a:lnTo>
                  <a:lnTo>
                    <a:pt x="761" y="253"/>
                  </a:lnTo>
                  <a:lnTo>
                    <a:pt x="780" y="245"/>
                  </a:lnTo>
                  <a:lnTo>
                    <a:pt x="802" y="235"/>
                  </a:lnTo>
                  <a:lnTo>
                    <a:pt x="828" y="223"/>
                  </a:lnTo>
                  <a:lnTo>
                    <a:pt x="855" y="213"/>
                  </a:lnTo>
                  <a:lnTo>
                    <a:pt x="886" y="202"/>
                  </a:lnTo>
                  <a:lnTo>
                    <a:pt x="919" y="190"/>
                  </a:lnTo>
                  <a:lnTo>
                    <a:pt x="952" y="180"/>
                  </a:lnTo>
                  <a:lnTo>
                    <a:pt x="988" y="169"/>
                  </a:lnTo>
                  <a:lnTo>
                    <a:pt x="1024" y="161"/>
                  </a:lnTo>
                  <a:lnTo>
                    <a:pt x="1062" y="154"/>
                  </a:lnTo>
                  <a:lnTo>
                    <a:pt x="1098" y="149"/>
                  </a:lnTo>
                  <a:lnTo>
                    <a:pt x="1136" y="145"/>
                  </a:lnTo>
                  <a:lnTo>
                    <a:pt x="1307" y="229"/>
                  </a:lnTo>
                  <a:lnTo>
                    <a:pt x="756" y="337"/>
                  </a:lnTo>
                  <a:lnTo>
                    <a:pt x="754" y="339"/>
                  </a:lnTo>
                  <a:lnTo>
                    <a:pt x="746" y="341"/>
                  </a:lnTo>
                  <a:lnTo>
                    <a:pt x="733" y="344"/>
                  </a:lnTo>
                  <a:lnTo>
                    <a:pt x="718" y="346"/>
                  </a:lnTo>
                  <a:lnTo>
                    <a:pt x="701" y="347"/>
                  </a:lnTo>
                  <a:lnTo>
                    <a:pt x="681" y="344"/>
                  </a:lnTo>
                  <a:lnTo>
                    <a:pt x="663" y="339"/>
                  </a:lnTo>
                  <a:lnTo>
                    <a:pt x="643" y="327"/>
                  </a:lnTo>
                  <a:lnTo>
                    <a:pt x="628" y="318"/>
                  </a:lnTo>
                  <a:lnTo>
                    <a:pt x="602" y="305"/>
                  </a:lnTo>
                  <a:lnTo>
                    <a:pt x="566" y="289"/>
                  </a:lnTo>
                  <a:lnTo>
                    <a:pt x="522" y="271"/>
                  </a:lnTo>
                  <a:lnTo>
                    <a:pt x="473" y="250"/>
                  </a:lnTo>
                  <a:lnTo>
                    <a:pt x="418" y="228"/>
                  </a:lnTo>
                  <a:lnTo>
                    <a:pt x="362" y="206"/>
                  </a:lnTo>
                  <a:lnTo>
                    <a:pt x="303" y="183"/>
                  </a:lnTo>
                  <a:lnTo>
                    <a:pt x="246" y="161"/>
                  </a:lnTo>
                  <a:lnTo>
                    <a:pt x="190" y="139"/>
                  </a:lnTo>
                  <a:lnTo>
                    <a:pt x="140" y="121"/>
                  </a:lnTo>
                  <a:lnTo>
                    <a:pt x="93" y="104"/>
                  </a:lnTo>
                  <a:lnTo>
                    <a:pt x="55" y="89"/>
                  </a:lnTo>
                  <a:lnTo>
                    <a:pt x="25" y="77"/>
                  </a:lnTo>
                  <a:lnTo>
                    <a:pt x="7" y="7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7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2" name="Freeform 21"/>
            <p:cNvSpPr>
              <a:spLocks/>
            </p:cNvSpPr>
            <p:nvPr/>
          </p:nvSpPr>
          <p:spPr bwMode="auto">
            <a:xfrm>
              <a:off x="826" y="849"/>
              <a:ext cx="806" cy="674"/>
            </a:xfrm>
            <a:custGeom>
              <a:avLst/>
              <a:gdLst>
                <a:gd name="T0" fmla="*/ 18 w 1611"/>
                <a:gd name="T1" fmla="*/ 0 h 1347"/>
                <a:gd name="T2" fmla="*/ 16 w 1611"/>
                <a:gd name="T3" fmla="*/ 2 h 1347"/>
                <a:gd name="T4" fmla="*/ 0 w 1611"/>
                <a:gd name="T5" fmla="*/ 68 h 1347"/>
                <a:gd name="T6" fmla="*/ 42 w 1611"/>
                <a:gd name="T7" fmla="*/ 82 h 1347"/>
                <a:gd name="T8" fmla="*/ 43 w 1611"/>
                <a:gd name="T9" fmla="*/ 82 h 1347"/>
                <a:gd name="T10" fmla="*/ 43 w 1611"/>
                <a:gd name="T11" fmla="*/ 83 h 1347"/>
                <a:gd name="T12" fmla="*/ 44 w 1611"/>
                <a:gd name="T13" fmla="*/ 83 h 1347"/>
                <a:gd name="T14" fmla="*/ 45 w 1611"/>
                <a:gd name="T15" fmla="*/ 84 h 1347"/>
                <a:gd name="T16" fmla="*/ 47 w 1611"/>
                <a:gd name="T17" fmla="*/ 85 h 1347"/>
                <a:gd name="T18" fmla="*/ 48 w 1611"/>
                <a:gd name="T19" fmla="*/ 85 h 1347"/>
                <a:gd name="T20" fmla="*/ 50 w 1611"/>
                <a:gd name="T21" fmla="*/ 84 h 1347"/>
                <a:gd name="T22" fmla="*/ 52 w 1611"/>
                <a:gd name="T23" fmla="*/ 83 h 1347"/>
                <a:gd name="T24" fmla="*/ 53 w 1611"/>
                <a:gd name="T25" fmla="*/ 83 h 1347"/>
                <a:gd name="T26" fmla="*/ 55 w 1611"/>
                <a:gd name="T27" fmla="*/ 82 h 1347"/>
                <a:gd name="T28" fmla="*/ 56 w 1611"/>
                <a:gd name="T29" fmla="*/ 81 h 1347"/>
                <a:gd name="T30" fmla="*/ 59 w 1611"/>
                <a:gd name="T31" fmla="*/ 81 h 1347"/>
                <a:gd name="T32" fmla="*/ 61 w 1611"/>
                <a:gd name="T33" fmla="*/ 80 h 1347"/>
                <a:gd name="T34" fmla="*/ 63 w 1611"/>
                <a:gd name="T35" fmla="*/ 79 h 1347"/>
                <a:gd name="T36" fmla="*/ 65 w 1611"/>
                <a:gd name="T37" fmla="*/ 79 h 1347"/>
                <a:gd name="T38" fmla="*/ 68 w 1611"/>
                <a:gd name="T39" fmla="*/ 78 h 1347"/>
                <a:gd name="T40" fmla="*/ 70 w 1611"/>
                <a:gd name="T41" fmla="*/ 78 h 1347"/>
                <a:gd name="T42" fmla="*/ 72 w 1611"/>
                <a:gd name="T43" fmla="*/ 77 h 1347"/>
                <a:gd name="T44" fmla="*/ 74 w 1611"/>
                <a:gd name="T45" fmla="*/ 77 h 1347"/>
                <a:gd name="T46" fmla="*/ 76 w 1611"/>
                <a:gd name="T47" fmla="*/ 76 h 1347"/>
                <a:gd name="T48" fmla="*/ 77 w 1611"/>
                <a:gd name="T49" fmla="*/ 76 h 1347"/>
                <a:gd name="T50" fmla="*/ 79 w 1611"/>
                <a:gd name="T51" fmla="*/ 76 h 1347"/>
                <a:gd name="T52" fmla="*/ 79 w 1611"/>
                <a:gd name="T53" fmla="*/ 76 h 1347"/>
                <a:gd name="T54" fmla="*/ 80 w 1611"/>
                <a:gd name="T55" fmla="*/ 76 h 1347"/>
                <a:gd name="T56" fmla="*/ 101 w 1611"/>
                <a:gd name="T57" fmla="*/ 10 h 1347"/>
                <a:gd name="T58" fmla="*/ 69 w 1611"/>
                <a:gd name="T59" fmla="*/ 17 h 1347"/>
                <a:gd name="T60" fmla="*/ 69 w 1611"/>
                <a:gd name="T61" fmla="*/ 17 h 1347"/>
                <a:gd name="T62" fmla="*/ 69 w 1611"/>
                <a:gd name="T63" fmla="*/ 17 h 1347"/>
                <a:gd name="T64" fmla="*/ 68 w 1611"/>
                <a:gd name="T65" fmla="*/ 17 h 1347"/>
                <a:gd name="T66" fmla="*/ 68 w 1611"/>
                <a:gd name="T67" fmla="*/ 17 h 1347"/>
                <a:gd name="T68" fmla="*/ 67 w 1611"/>
                <a:gd name="T69" fmla="*/ 18 h 1347"/>
                <a:gd name="T70" fmla="*/ 67 w 1611"/>
                <a:gd name="T71" fmla="*/ 18 h 1347"/>
                <a:gd name="T72" fmla="*/ 66 w 1611"/>
                <a:gd name="T73" fmla="*/ 18 h 1347"/>
                <a:gd name="T74" fmla="*/ 65 w 1611"/>
                <a:gd name="T75" fmla="*/ 18 h 1347"/>
                <a:gd name="T76" fmla="*/ 64 w 1611"/>
                <a:gd name="T77" fmla="*/ 18 h 1347"/>
                <a:gd name="T78" fmla="*/ 63 w 1611"/>
                <a:gd name="T79" fmla="*/ 18 h 1347"/>
                <a:gd name="T80" fmla="*/ 62 w 1611"/>
                <a:gd name="T81" fmla="*/ 18 h 1347"/>
                <a:gd name="T82" fmla="*/ 61 w 1611"/>
                <a:gd name="T83" fmla="*/ 18 h 1347"/>
                <a:gd name="T84" fmla="*/ 60 w 1611"/>
                <a:gd name="T85" fmla="*/ 17 h 1347"/>
                <a:gd name="T86" fmla="*/ 59 w 1611"/>
                <a:gd name="T87" fmla="*/ 17 h 1347"/>
                <a:gd name="T88" fmla="*/ 57 w 1611"/>
                <a:gd name="T89" fmla="*/ 17 h 1347"/>
                <a:gd name="T90" fmla="*/ 56 w 1611"/>
                <a:gd name="T91" fmla="*/ 16 h 1347"/>
                <a:gd name="T92" fmla="*/ 18 w 1611"/>
                <a:gd name="T93" fmla="*/ 0 h 134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11"/>
                <a:gd name="T142" fmla="*/ 0 h 1347"/>
                <a:gd name="T143" fmla="*/ 1611 w 1611"/>
                <a:gd name="T144" fmla="*/ 1347 h 134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11" h="1347">
                  <a:moveTo>
                    <a:pt x="282" y="0"/>
                  </a:moveTo>
                  <a:lnTo>
                    <a:pt x="245" y="17"/>
                  </a:lnTo>
                  <a:lnTo>
                    <a:pt x="0" y="1079"/>
                  </a:lnTo>
                  <a:lnTo>
                    <a:pt x="672" y="1307"/>
                  </a:lnTo>
                  <a:lnTo>
                    <a:pt x="675" y="1310"/>
                  </a:lnTo>
                  <a:lnTo>
                    <a:pt x="683" y="1318"/>
                  </a:lnTo>
                  <a:lnTo>
                    <a:pt x="697" y="1328"/>
                  </a:lnTo>
                  <a:lnTo>
                    <a:pt x="716" y="1338"/>
                  </a:lnTo>
                  <a:lnTo>
                    <a:pt x="739" y="1345"/>
                  </a:lnTo>
                  <a:lnTo>
                    <a:pt x="764" y="1347"/>
                  </a:lnTo>
                  <a:lnTo>
                    <a:pt x="793" y="1342"/>
                  </a:lnTo>
                  <a:lnTo>
                    <a:pt x="824" y="1325"/>
                  </a:lnTo>
                  <a:lnTo>
                    <a:pt x="842" y="1315"/>
                  </a:lnTo>
                  <a:lnTo>
                    <a:pt x="868" y="1304"/>
                  </a:lnTo>
                  <a:lnTo>
                    <a:pt x="896" y="1293"/>
                  </a:lnTo>
                  <a:lnTo>
                    <a:pt x="929" y="1283"/>
                  </a:lnTo>
                  <a:lnTo>
                    <a:pt x="964" y="1272"/>
                  </a:lnTo>
                  <a:lnTo>
                    <a:pt x="1001" y="1263"/>
                  </a:lnTo>
                  <a:lnTo>
                    <a:pt x="1039" y="1253"/>
                  </a:lnTo>
                  <a:lnTo>
                    <a:pt x="1076" y="1245"/>
                  </a:lnTo>
                  <a:lnTo>
                    <a:pt x="1113" y="1236"/>
                  </a:lnTo>
                  <a:lnTo>
                    <a:pt x="1148" y="1229"/>
                  </a:lnTo>
                  <a:lnTo>
                    <a:pt x="1180" y="1222"/>
                  </a:lnTo>
                  <a:lnTo>
                    <a:pt x="1209" y="1216"/>
                  </a:lnTo>
                  <a:lnTo>
                    <a:pt x="1232" y="1211"/>
                  </a:lnTo>
                  <a:lnTo>
                    <a:pt x="1250" y="1208"/>
                  </a:lnTo>
                  <a:lnTo>
                    <a:pt x="1262" y="1207"/>
                  </a:lnTo>
                  <a:lnTo>
                    <a:pt x="1265" y="1206"/>
                  </a:lnTo>
                  <a:lnTo>
                    <a:pt x="1611" y="160"/>
                  </a:lnTo>
                  <a:lnTo>
                    <a:pt x="1098" y="265"/>
                  </a:lnTo>
                  <a:lnTo>
                    <a:pt x="1097" y="265"/>
                  </a:lnTo>
                  <a:lnTo>
                    <a:pt x="1094" y="267"/>
                  </a:lnTo>
                  <a:lnTo>
                    <a:pt x="1088" y="268"/>
                  </a:lnTo>
                  <a:lnTo>
                    <a:pt x="1081" y="270"/>
                  </a:lnTo>
                  <a:lnTo>
                    <a:pt x="1070" y="274"/>
                  </a:lnTo>
                  <a:lnTo>
                    <a:pt x="1060" y="276"/>
                  </a:lnTo>
                  <a:lnTo>
                    <a:pt x="1047" y="278"/>
                  </a:lnTo>
                  <a:lnTo>
                    <a:pt x="1034" y="280"/>
                  </a:lnTo>
                  <a:lnTo>
                    <a:pt x="1017" y="281"/>
                  </a:lnTo>
                  <a:lnTo>
                    <a:pt x="1001" y="281"/>
                  </a:lnTo>
                  <a:lnTo>
                    <a:pt x="984" y="280"/>
                  </a:lnTo>
                  <a:lnTo>
                    <a:pt x="967" y="276"/>
                  </a:lnTo>
                  <a:lnTo>
                    <a:pt x="947" y="271"/>
                  </a:lnTo>
                  <a:lnTo>
                    <a:pt x="929" y="265"/>
                  </a:lnTo>
                  <a:lnTo>
                    <a:pt x="909" y="257"/>
                  </a:lnTo>
                  <a:lnTo>
                    <a:pt x="890" y="245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4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3" name="Freeform 22"/>
            <p:cNvSpPr>
              <a:spLocks/>
            </p:cNvSpPr>
            <p:nvPr/>
          </p:nvSpPr>
          <p:spPr bwMode="auto">
            <a:xfrm>
              <a:off x="1240" y="979"/>
              <a:ext cx="155" cy="525"/>
            </a:xfrm>
            <a:custGeom>
              <a:avLst/>
              <a:gdLst>
                <a:gd name="T0" fmla="*/ 16 w 311"/>
                <a:gd name="T1" fmla="*/ 1 h 1048"/>
                <a:gd name="T2" fmla="*/ 0 w 311"/>
                <a:gd name="T3" fmla="*/ 66 h 1048"/>
                <a:gd name="T4" fmla="*/ 2 w 311"/>
                <a:gd name="T5" fmla="*/ 65 h 1048"/>
                <a:gd name="T6" fmla="*/ 19 w 311"/>
                <a:gd name="T7" fmla="*/ 0 h 1048"/>
                <a:gd name="T8" fmla="*/ 16 w 311"/>
                <a:gd name="T9" fmla="*/ 1 h 10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1"/>
                <a:gd name="T16" fmla="*/ 0 h 1048"/>
                <a:gd name="T17" fmla="*/ 311 w 311"/>
                <a:gd name="T18" fmla="*/ 1048 h 10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1" h="1048">
                  <a:moveTo>
                    <a:pt x="266" y="10"/>
                  </a:moveTo>
                  <a:lnTo>
                    <a:pt x="0" y="1048"/>
                  </a:lnTo>
                  <a:lnTo>
                    <a:pt x="34" y="1034"/>
                  </a:lnTo>
                  <a:lnTo>
                    <a:pt x="311" y="0"/>
                  </a:lnTo>
                  <a:lnTo>
                    <a:pt x="266" y="10"/>
                  </a:lnTo>
                  <a:close/>
                </a:path>
              </a:pathLst>
            </a:custGeom>
            <a:solidFill>
              <a:srgbClr val="0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4" name="Freeform 23"/>
            <p:cNvSpPr>
              <a:spLocks/>
            </p:cNvSpPr>
            <p:nvPr/>
          </p:nvSpPr>
          <p:spPr bwMode="auto">
            <a:xfrm>
              <a:off x="1141" y="982"/>
              <a:ext cx="142" cy="513"/>
            </a:xfrm>
            <a:custGeom>
              <a:avLst/>
              <a:gdLst>
                <a:gd name="T0" fmla="*/ 15 w 285"/>
                <a:gd name="T1" fmla="*/ 0 h 1025"/>
                <a:gd name="T2" fmla="*/ 0 w 285"/>
                <a:gd name="T3" fmla="*/ 64 h 1025"/>
                <a:gd name="T4" fmla="*/ 2 w 285"/>
                <a:gd name="T5" fmla="*/ 65 h 1025"/>
                <a:gd name="T6" fmla="*/ 17 w 285"/>
                <a:gd name="T7" fmla="*/ 1 h 1025"/>
                <a:gd name="T8" fmla="*/ 15 w 285"/>
                <a:gd name="T9" fmla="*/ 0 h 10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1025"/>
                <a:gd name="T17" fmla="*/ 285 w 285"/>
                <a:gd name="T18" fmla="*/ 1025 h 10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1025">
                  <a:moveTo>
                    <a:pt x="248" y="0"/>
                  </a:moveTo>
                  <a:lnTo>
                    <a:pt x="0" y="1017"/>
                  </a:lnTo>
                  <a:lnTo>
                    <a:pt x="36" y="1025"/>
                  </a:lnTo>
                  <a:lnTo>
                    <a:pt x="285" y="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5" name="Freeform 24"/>
            <p:cNvSpPr>
              <a:spLocks/>
            </p:cNvSpPr>
            <p:nvPr/>
          </p:nvSpPr>
          <p:spPr bwMode="auto">
            <a:xfrm>
              <a:off x="1340" y="984"/>
              <a:ext cx="81" cy="536"/>
            </a:xfrm>
            <a:custGeom>
              <a:avLst/>
              <a:gdLst>
                <a:gd name="T0" fmla="*/ 0 w 162"/>
                <a:gd name="T1" fmla="*/ 0 h 1074"/>
                <a:gd name="T2" fmla="*/ 1 w 162"/>
                <a:gd name="T3" fmla="*/ 0 h 1074"/>
                <a:gd name="T4" fmla="*/ 1 w 162"/>
                <a:gd name="T5" fmla="*/ 0 h 1074"/>
                <a:gd name="T6" fmla="*/ 1 w 162"/>
                <a:gd name="T7" fmla="*/ 0 h 1074"/>
                <a:gd name="T8" fmla="*/ 3 w 162"/>
                <a:gd name="T9" fmla="*/ 1 h 1074"/>
                <a:gd name="T10" fmla="*/ 3 w 162"/>
                <a:gd name="T11" fmla="*/ 1 h 1074"/>
                <a:gd name="T12" fmla="*/ 5 w 162"/>
                <a:gd name="T13" fmla="*/ 2 h 1074"/>
                <a:gd name="T14" fmla="*/ 5 w 162"/>
                <a:gd name="T15" fmla="*/ 3 h 1074"/>
                <a:gd name="T16" fmla="*/ 6 w 162"/>
                <a:gd name="T17" fmla="*/ 4 h 1074"/>
                <a:gd name="T18" fmla="*/ 7 w 162"/>
                <a:gd name="T19" fmla="*/ 6 h 1074"/>
                <a:gd name="T20" fmla="*/ 9 w 162"/>
                <a:gd name="T21" fmla="*/ 8 h 1074"/>
                <a:gd name="T22" fmla="*/ 10 w 162"/>
                <a:gd name="T23" fmla="*/ 10 h 1074"/>
                <a:gd name="T24" fmla="*/ 10 w 162"/>
                <a:gd name="T25" fmla="*/ 12 h 1074"/>
                <a:gd name="T26" fmla="*/ 10 w 162"/>
                <a:gd name="T27" fmla="*/ 14 h 1074"/>
                <a:gd name="T28" fmla="*/ 10 w 162"/>
                <a:gd name="T29" fmla="*/ 17 h 1074"/>
                <a:gd name="T30" fmla="*/ 10 w 162"/>
                <a:gd name="T31" fmla="*/ 20 h 1074"/>
                <a:gd name="T32" fmla="*/ 9 w 162"/>
                <a:gd name="T33" fmla="*/ 24 h 1074"/>
                <a:gd name="T34" fmla="*/ 7 w 162"/>
                <a:gd name="T35" fmla="*/ 31 h 1074"/>
                <a:gd name="T36" fmla="*/ 6 w 162"/>
                <a:gd name="T37" fmla="*/ 38 h 1074"/>
                <a:gd name="T38" fmla="*/ 5 w 162"/>
                <a:gd name="T39" fmla="*/ 45 h 1074"/>
                <a:gd name="T40" fmla="*/ 5 w 162"/>
                <a:gd name="T41" fmla="*/ 51 h 1074"/>
                <a:gd name="T42" fmla="*/ 5 w 162"/>
                <a:gd name="T43" fmla="*/ 56 h 1074"/>
                <a:gd name="T44" fmla="*/ 5 w 162"/>
                <a:gd name="T45" fmla="*/ 61 h 1074"/>
                <a:gd name="T46" fmla="*/ 5 w 162"/>
                <a:gd name="T47" fmla="*/ 64 h 1074"/>
                <a:gd name="T48" fmla="*/ 6 w 162"/>
                <a:gd name="T49" fmla="*/ 67 h 1074"/>
                <a:gd name="T50" fmla="*/ 7 w 162"/>
                <a:gd name="T51" fmla="*/ 65 h 1074"/>
                <a:gd name="T52" fmla="*/ 7 w 162"/>
                <a:gd name="T53" fmla="*/ 64 h 1074"/>
                <a:gd name="T54" fmla="*/ 7 w 162"/>
                <a:gd name="T55" fmla="*/ 62 h 1074"/>
                <a:gd name="T56" fmla="*/ 6 w 162"/>
                <a:gd name="T57" fmla="*/ 58 h 1074"/>
                <a:gd name="T58" fmla="*/ 5 w 162"/>
                <a:gd name="T59" fmla="*/ 54 h 1074"/>
                <a:gd name="T60" fmla="*/ 5 w 162"/>
                <a:gd name="T61" fmla="*/ 49 h 1074"/>
                <a:gd name="T62" fmla="*/ 5 w 162"/>
                <a:gd name="T63" fmla="*/ 44 h 1074"/>
                <a:gd name="T64" fmla="*/ 5 w 162"/>
                <a:gd name="T65" fmla="*/ 39 h 1074"/>
                <a:gd name="T66" fmla="*/ 5 w 162"/>
                <a:gd name="T67" fmla="*/ 34 h 1074"/>
                <a:gd name="T68" fmla="*/ 6 w 162"/>
                <a:gd name="T69" fmla="*/ 32 h 1074"/>
                <a:gd name="T70" fmla="*/ 6 w 162"/>
                <a:gd name="T71" fmla="*/ 30 h 1074"/>
                <a:gd name="T72" fmla="*/ 7 w 162"/>
                <a:gd name="T73" fmla="*/ 27 h 1074"/>
                <a:gd name="T74" fmla="*/ 7 w 162"/>
                <a:gd name="T75" fmla="*/ 25 h 1074"/>
                <a:gd name="T76" fmla="*/ 9 w 162"/>
                <a:gd name="T77" fmla="*/ 23 h 1074"/>
                <a:gd name="T78" fmla="*/ 9 w 162"/>
                <a:gd name="T79" fmla="*/ 20 h 1074"/>
                <a:gd name="T80" fmla="*/ 9 w 162"/>
                <a:gd name="T81" fmla="*/ 18 h 1074"/>
                <a:gd name="T82" fmla="*/ 9 w 162"/>
                <a:gd name="T83" fmla="*/ 16 h 1074"/>
                <a:gd name="T84" fmla="*/ 9 w 162"/>
                <a:gd name="T85" fmla="*/ 13 h 1074"/>
                <a:gd name="T86" fmla="*/ 8 w 162"/>
                <a:gd name="T87" fmla="*/ 11 h 1074"/>
                <a:gd name="T88" fmla="*/ 7 w 162"/>
                <a:gd name="T89" fmla="*/ 9 h 1074"/>
                <a:gd name="T90" fmla="*/ 6 w 162"/>
                <a:gd name="T91" fmla="*/ 7 h 1074"/>
                <a:gd name="T92" fmla="*/ 5 w 162"/>
                <a:gd name="T93" fmla="*/ 5 h 1074"/>
                <a:gd name="T94" fmla="*/ 4 w 162"/>
                <a:gd name="T95" fmla="*/ 3 h 1074"/>
                <a:gd name="T96" fmla="*/ 3 w 162"/>
                <a:gd name="T97" fmla="*/ 1 h 1074"/>
                <a:gd name="T98" fmla="*/ 0 w 162"/>
                <a:gd name="T99" fmla="*/ 0 h 10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2"/>
                <a:gd name="T151" fmla="*/ 0 h 1074"/>
                <a:gd name="T152" fmla="*/ 162 w 162"/>
                <a:gd name="T153" fmla="*/ 1074 h 107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2" h="1074">
                  <a:moveTo>
                    <a:pt x="0" y="0"/>
                  </a:moveTo>
                  <a:lnTo>
                    <a:pt x="2" y="1"/>
                  </a:lnTo>
                  <a:lnTo>
                    <a:pt x="9" y="3"/>
                  </a:lnTo>
                  <a:lnTo>
                    <a:pt x="20" y="9"/>
                  </a:lnTo>
                  <a:lnTo>
                    <a:pt x="34" y="17"/>
                  </a:lnTo>
                  <a:lnTo>
                    <a:pt x="50" y="28"/>
                  </a:lnTo>
                  <a:lnTo>
                    <a:pt x="68" y="42"/>
                  </a:lnTo>
                  <a:lnTo>
                    <a:pt x="86" y="58"/>
                  </a:lnTo>
                  <a:lnTo>
                    <a:pt x="105" y="78"/>
                  </a:lnTo>
                  <a:lnTo>
                    <a:pt x="121" y="101"/>
                  </a:lnTo>
                  <a:lnTo>
                    <a:pt x="136" y="129"/>
                  </a:lnTo>
                  <a:lnTo>
                    <a:pt x="148" y="161"/>
                  </a:lnTo>
                  <a:lnTo>
                    <a:pt x="158" y="197"/>
                  </a:lnTo>
                  <a:lnTo>
                    <a:pt x="162" y="238"/>
                  </a:lnTo>
                  <a:lnTo>
                    <a:pt x="162" y="283"/>
                  </a:lnTo>
                  <a:lnTo>
                    <a:pt x="156" y="334"/>
                  </a:lnTo>
                  <a:lnTo>
                    <a:pt x="144" y="389"/>
                  </a:lnTo>
                  <a:lnTo>
                    <a:pt x="115" y="506"/>
                  </a:lnTo>
                  <a:lnTo>
                    <a:pt x="94" y="619"/>
                  </a:lnTo>
                  <a:lnTo>
                    <a:pt x="80" y="726"/>
                  </a:lnTo>
                  <a:lnTo>
                    <a:pt x="72" y="824"/>
                  </a:lnTo>
                  <a:lnTo>
                    <a:pt x="71" y="910"/>
                  </a:lnTo>
                  <a:lnTo>
                    <a:pt x="76" y="983"/>
                  </a:lnTo>
                  <a:lnTo>
                    <a:pt x="85" y="1038"/>
                  </a:lnTo>
                  <a:lnTo>
                    <a:pt x="99" y="1074"/>
                  </a:lnTo>
                  <a:lnTo>
                    <a:pt x="124" y="1044"/>
                  </a:lnTo>
                  <a:lnTo>
                    <a:pt x="121" y="1030"/>
                  </a:lnTo>
                  <a:lnTo>
                    <a:pt x="113" y="993"/>
                  </a:lnTo>
                  <a:lnTo>
                    <a:pt x="101" y="936"/>
                  </a:lnTo>
                  <a:lnTo>
                    <a:pt x="90" y="866"/>
                  </a:lnTo>
                  <a:lnTo>
                    <a:pt x="80" y="788"/>
                  </a:lnTo>
                  <a:lnTo>
                    <a:pt x="76" y="706"/>
                  </a:lnTo>
                  <a:lnTo>
                    <a:pt x="78" y="625"/>
                  </a:lnTo>
                  <a:lnTo>
                    <a:pt x="90" y="553"/>
                  </a:lnTo>
                  <a:lnTo>
                    <a:pt x="98" y="518"/>
                  </a:lnTo>
                  <a:lnTo>
                    <a:pt x="107" y="483"/>
                  </a:lnTo>
                  <a:lnTo>
                    <a:pt x="115" y="446"/>
                  </a:lnTo>
                  <a:lnTo>
                    <a:pt x="122" y="409"/>
                  </a:lnTo>
                  <a:lnTo>
                    <a:pt x="129" y="371"/>
                  </a:lnTo>
                  <a:lnTo>
                    <a:pt x="133" y="333"/>
                  </a:lnTo>
                  <a:lnTo>
                    <a:pt x="136" y="295"/>
                  </a:lnTo>
                  <a:lnTo>
                    <a:pt x="136" y="257"/>
                  </a:lnTo>
                  <a:lnTo>
                    <a:pt x="132" y="220"/>
                  </a:lnTo>
                  <a:lnTo>
                    <a:pt x="126" y="184"/>
                  </a:lnTo>
                  <a:lnTo>
                    <a:pt x="117" y="149"/>
                  </a:lnTo>
                  <a:lnTo>
                    <a:pt x="103" y="115"/>
                  </a:lnTo>
                  <a:lnTo>
                    <a:pt x="85" y="83"/>
                  </a:lnTo>
                  <a:lnTo>
                    <a:pt x="62" y="53"/>
                  </a:lnTo>
                  <a:lnTo>
                    <a:pt x="33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6" name="Freeform 25"/>
            <p:cNvSpPr>
              <a:spLocks/>
            </p:cNvSpPr>
            <p:nvPr/>
          </p:nvSpPr>
          <p:spPr bwMode="auto">
            <a:xfrm>
              <a:off x="1279" y="971"/>
              <a:ext cx="97" cy="21"/>
            </a:xfrm>
            <a:custGeom>
              <a:avLst/>
              <a:gdLst>
                <a:gd name="T0" fmla="*/ 0 w 193"/>
                <a:gd name="T1" fmla="*/ 1 h 41"/>
                <a:gd name="T2" fmla="*/ 1 w 193"/>
                <a:gd name="T3" fmla="*/ 1 h 41"/>
                <a:gd name="T4" fmla="*/ 1 w 193"/>
                <a:gd name="T5" fmla="*/ 1 h 41"/>
                <a:gd name="T6" fmla="*/ 1 w 193"/>
                <a:gd name="T7" fmla="*/ 1 h 41"/>
                <a:gd name="T8" fmla="*/ 1 w 193"/>
                <a:gd name="T9" fmla="*/ 1 h 41"/>
                <a:gd name="T10" fmla="*/ 2 w 193"/>
                <a:gd name="T11" fmla="*/ 1 h 41"/>
                <a:gd name="T12" fmla="*/ 3 w 193"/>
                <a:gd name="T13" fmla="*/ 1 h 41"/>
                <a:gd name="T14" fmla="*/ 3 w 193"/>
                <a:gd name="T15" fmla="*/ 1 h 41"/>
                <a:gd name="T16" fmla="*/ 4 w 193"/>
                <a:gd name="T17" fmla="*/ 1 h 41"/>
                <a:gd name="T18" fmla="*/ 5 w 193"/>
                <a:gd name="T19" fmla="*/ 0 h 41"/>
                <a:gd name="T20" fmla="*/ 6 w 193"/>
                <a:gd name="T21" fmla="*/ 0 h 41"/>
                <a:gd name="T22" fmla="*/ 7 w 193"/>
                <a:gd name="T23" fmla="*/ 1 h 41"/>
                <a:gd name="T24" fmla="*/ 8 w 193"/>
                <a:gd name="T25" fmla="*/ 1 h 41"/>
                <a:gd name="T26" fmla="*/ 9 w 193"/>
                <a:gd name="T27" fmla="*/ 1 h 41"/>
                <a:gd name="T28" fmla="*/ 10 w 193"/>
                <a:gd name="T29" fmla="*/ 1 h 41"/>
                <a:gd name="T30" fmla="*/ 11 w 193"/>
                <a:gd name="T31" fmla="*/ 1 h 41"/>
                <a:gd name="T32" fmla="*/ 13 w 193"/>
                <a:gd name="T33" fmla="*/ 2 h 41"/>
                <a:gd name="T34" fmla="*/ 12 w 193"/>
                <a:gd name="T35" fmla="*/ 2 h 41"/>
                <a:gd name="T36" fmla="*/ 12 w 193"/>
                <a:gd name="T37" fmla="*/ 2 h 41"/>
                <a:gd name="T38" fmla="*/ 12 w 193"/>
                <a:gd name="T39" fmla="*/ 2 h 41"/>
                <a:gd name="T40" fmla="*/ 12 w 193"/>
                <a:gd name="T41" fmla="*/ 2 h 41"/>
                <a:gd name="T42" fmla="*/ 11 w 193"/>
                <a:gd name="T43" fmla="*/ 2 h 41"/>
                <a:gd name="T44" fmla="*/ 10 w 193"/>
                <a:gd name="T45" fmla="*/ 3 h 41"/>
                <a:gd name="T46" fmla="*/ 10 w 193"/>
                <a:gd name="T47" fmla="*/ 3 h 41"/>
                <a:gd name="T48" fmla="*/ 9 w 193"/>
                <a:gd name="T49" fmla="*/ 3 h 41"/>
                <a:gd name="T50" fmla="*/ 8 w 193"/>
                <a:gd name="T51" fmla="*/ 3 h 41"/>
                <a:gd name="T52" fmla="*/ 7 w 193"/>
                <a:gd name="T53" fmla="*/ 3 h 41"/>
                <a:gd name="T54" fmla="*/ 6 w 193"/>
                <a:gd name="T55" fmla="*/ 3 h 41"/>
                <a:gd name="T56" fmla="*/ 5 w 193"/>
                <a:gd name="T57" fmla="*/ 3 h 41"/>
                <a:gd name="T58" fmla="*/ 4 w 193"/>
                <a:gd name="T59" fmla="*/ 3 h 41"/>
                <a:gd name="T60" fmla="*/ 3 w 193"/>
                <a:gd name="T61" fmla="*/ 2 h 41"/>
                <a:gd name="T62" fmla="*/ 2 w 193"/>
                <a:gd name="T63" fmla="*/ 2 h 41"/>
                <a:gd name="T64" fmla="*/ 0 w 193"/>
                <a:gd name="T65" fmla="*/ 1 h 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3"/>
                <a:gd name="T100" fmla="*/ 0 h 41"/>
                <a:gd name="T101" fmla="*/ 193 w 193"/>
                <a:gd name="T102" fmla="*/ 41 h 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3" h="41">
                  <a:moveTo>
                    <a:pt x="0" y="11"/>
                  </a:moveTo>
                  <a:lnTo>
                    <a:pt x="1" y="11"/>
                  </a:lnTo>
                  <a:lnTo>
                    <a:pt x="4" y="10"/>
                  </a:lnTo>
                  <a:lnTo>
                    <a:pt x="9" y="9"/>
                  </a:lnTo>
                  <a:lnTo>
                    <a:pt x="16" y="7"/>
                  </a:lnTo>
                  <a:lnTo>
                    <a:pt x="25" y="5"/>
                  </a:lnTo>
                  <a:lnTo>
                    <a:pt x="35" y="3"/>
                  </a:lnTo>
                  <a:lnTo>
                    <a:pt x="47" y="2"/>
                  </a:lnTo>
                  <a:lnTo>
                    <a:pt x="61" y="1"/>
                  </a:lnTo>
                  <a:lnTo>
                    <a:pt x="74" y="0"/>
                  </a:lnTo>
                  <a:lnTo>
                    <a:pt x="89" y="0"/>
                  </a:lnTo>
                  <a:lnTo>
                    <a:pt x="106" y="1"/>
                  </a:lnTo>
                  <a:lnTo>
                    <a:pt x="122" y="2"/>
                  </a:lnTo>
                  <a:lnTo>
                    <a:pt x="139" y="5"/>
                  </a:lnTo>
                  <a:lnTo>
                    <a:pt x="157" y="9"/>
                  </a:lnTo>
                  <a:lnTo>
                    <a:pt x="175" y="15"/>
                  </a:lnTo>
                  <a:lnTo>
                    <a:pt x="193" y="22"/>
                  </a:lnTo>
                  <a:lnTo>
                    <a:pt x="192" y="22"/>
                  </a:lnTo>
                  <a:lnTo>
                    <a:pt x="189" y="24"/>
                  </a:lnTo>
                  <a:lnTo>
                    <a:pt x="184" y="26"/>
                  </a:lnTo>
                  <a:lnTo>
                    <a:pt x="177" y="28"/>
                  </a:lnTo>
                  <a:lnTo>
                    <a:pt x="168" y="32"/>
                  </a:lnTo>
                  <a:lnTo>
                    <a:pt x="157" y="34"/>
                  </a:lnTo>
                  <a:lnTo>
                    <a:pt x="146" y="37"/>
                  </a:lnTo>
                  <a:lnTo>
                    <a:pt x="133" y="39"/>
                  </a:lnTo>
                  <a:lnTo>
                    <a:pt x="119" y="41"/>
                  </a:lnTo>
                  <a:lnTo>
                    <a:pt x="104" y="41"/>
                  </a:lnTo>
                  <a:lnTo>
                    <a:pt x="88" y="41"/>
                  </a:lnTo>
                  <a:lnTo>
                    <a:pt x="71" y="39"/>
                  </a:lnTo>
                  <a:lnTo>
                    <a:pt x="54" y="35"/>
                  </a:lnTo>
                  <a:lnTo>
                    <a:pt x="36" y="30"/>
                  </a:lnTo>
                  <a:lnTo>
                    <a:pt x="18" y="2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2A5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7" name="Freeform 26"/>
            <p:cNvSpPr>
              <a:spLocks/>
            </p:cNvSpPr>
            <p:nvPr/>
          </p:nvSpPr>
          <p:spPr bwMode="auto">
            <a:xfrm>
              <a:off x="948" y="848"/>
              <a:ext cx="684" cy="155"/>
            </a:xfrm>
            <a:custGeom>
              <a:avLst/>
              <a:gdLst>
                <a:gd name="T0" fmla="*/ 0 w 1368"/>
                <a:gd name="T1" fmla="*/ 1 h 311"/>
                <a:gd name="T2" fmla="*/ 40 w 1368"/>
                <a:gd name="T3" fmla="*/ 16 h 311"/>
                <a:gd name="T4" fmla="*/ 40 w 1368"/>
                <a:gd name="T5" fmla="*/ 16 h 311"/>
                <a:gd name="T6" fmla="*/ 40 w 1368"/>
                <a:gd name="T7" fmla="*/ 16 h 311"/>
                <a:gd name="T8" fmla="*/ 41 w 1368"/>
                <a:gd name="T9" fmla="*/ 16 h 311"/>
                <a:gd name="T10" fmla="*/ 41 w 1368"/>
                <a:gd name="T11" fmla="*/ 17 h 311"/>
                <a:gd name="T12" fmla="*/ 42 w 1368"/>
                <a:gd name="T13" fmla="*/ 17 h 311"/>
                <a:gd name="T14" fmla="*/ 42 w 1368"/>
                <a:gd name="T15" fmla="*/ 17 h 311"/>
                <a:gd name="T16" fmla="*/ 43 w 1368"/>
                <a:gd name="T17" fmla="*/ 18 h 311"/>
                <a:gd name="T18" fmla="*/ 43 w 1368"/>
                <a:gd name="T19" fmla="*/ 18 h 311"/>
                <a:gd name="T20" fmla="*/ 44 w 1368"/>
                <a:gd name="T21" fmla="*/ 18 h 311"/>
                <a:gd name="T22" fmla="*/ 46 w 1368"/>
                <a:gd name="T23" fmla="*/ 19 h 311"/>
                <a:gd name="T24" fmla="*/ 47 w 1368"/>
                <a:gd name="T25" fmla="*/ 19 h 311"/>
                <a:gd name="T26" fmla="*/ 48 w 1368"/>
                <a:gd name="T27" fmla="*/ 19 h 311"/>
                <a:gd name="T28" fmla="*/ 49 w 1368"/>
                <a:gd name="T29" fmla="*/ 19 h 311"/>
                <a:gd name="T30" fmla="*/ 51 w 1368"/>
                <a:gd name="T31" fmla="*/ 19 h 311"/>
                <a:gd name="T32" fmla="*/ 52 w 1368"/>
                <a:gd name="T33" fmla="*/ 18 h 311"/>
                <a:gd name="T34" fmla="*/ 54 w 1368"/>
                <a:gd name="T35" fmla="*/ 18 h 311"/>
                <a:gd name="T36" fmla="*/ 55 w 1368"/>
                <a:gd name="T37" fmla="*/ 17 h 311"/>
                <a:gd name="T38" fmla="*/ 54 w 1368"/>
                <a:gd name="T39" fmla="*/ 17 h 311"/>
                <a:gd name="T40" fmla="*/ 86 w 1368"/>
                <a:gd name="T41" fmla="*/ 10 h 311"/>
                <a:gd name="T42" fmla="*/ 83 w 1368"/>
                <a:gd name="T43" fmla="*/ 9 h 311"/>
                <a:gd name="T44" fmla="*/ 53 w 1368"/>
                <a:gd name="T45" fmla="*/ 16 h 311"/>
                <a:gd name="T46" fmla="*/ 52 w 1368"/>
                <a:gd name="T47" fmla="*/ 16 h 311"/>
                <a:gd name="T48" fmla="*/ 51 w 1368"/>
                <a:gd name="T49" fmla="*/ 17 h 311"/>
                <a:gd name="T50" fmla="*/ 50 w 1368"/>
                <a:gd name="T51" fmla="*/ 17 h 311"/>
                <a:gd name="T52" fmla="*/ 49 w 1368"/>
                <a:gd name="T53" fmla="*/ 18 h 311"/>
                <a:gd name="T54" fmla="*/ 48 w 1368"/>
                <a:gd name="T55" fmla="*/ 18 h 311"/>
                <a:gd name="T56" fmla="*/ 47 w 1368"/>
                <a:gd name="T57" fmla="*/ 18 h 311"/>
                <a:gd name="T58" fmla="*/ 46 w 1368"/>
                <a:gd name="T59" fmla="*/ 17 h 311"/>
                <a:gd name="T60" fmla="*/ 45 w 1368"/>
                <a:gd name="T61" fmla="*/ 17 h 311"/>
                <a:gd name="T62" fmla="*/ 44 w 1368"/>
                <a:gd name="T63" fmla="*/ 17 h 311"/>
                <a:gd name="T64" fmla="*/ 43 w 1368"/>
                <a:gd name="T65" fmla="*/ 17 h 311"/>
                <a:gd name="T66" fmla="*/ 43 w 1368"/>
                <a:gd name="T67" fmla="*/ 16 h 311"/>
                <a:gd name="T68" fmla="*/ 42 w 1368"/>
                <a:gd name="T69" fmla="*/ 16 h 311"/>
                <a:gd name="T70" fmla="*/ 42 w 1368"/>
                <a:gd name="T71" fmla="*/ 16 h 311"/>
                <a:gd name="T72" fmla="*/ 41 w 1368"/>
                <a:gd name="T73" fmla="*/ 15 h 311"/>
                <a:gd name="T74" fmla="*/ 41 w 1368"/>
                <a:gd name="T75" fmla="*/ 15 h 311"/>
                <a:gd name="T76" fmla="*/ 41 w 1368"/>
                <a:gd name="T77" fmla="*/ 15 h 311"/>
                <a:gd name="T78" fmla="*/ 3 w 1368"/>
                <a:gd name="T79" fmla="*/ 0 h 311"/>
                <a:gd name="T80" fmla="*/ 0 w 1368"/>
                <a:gd name="T81" fmla="*/ 1 h 3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68"/>
                <a:gd name="T124" fmla="*/ 0 h 311"/>
                <a:gd name="T125" fmla="*/ 1368 w 1368"/>
                <a:gd name="T126" fmla="*/ 311 h 3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68" h="311">
                  <a:moveTo>
                    <a:pt x="0" y="19"/>
                  </a:moveTo>
                  <a:lnTo>
                    <a:pt x="640" y="267"/>
                  </a:lnTo>
                  <a:lnTo>
                    <a:pt x="635" y="264"/>
                  </a:lnTo>
                  <a:lnTo>
                    <a:pt x="636" y="265"/>
                  </a:lnTo>
                  <a:lnTo>
                    <a:pt x="641" y="269"/>
                  </a:lnTo>
                  <a:lnTo>
                    <a:pt x="648" y="273"/>
                  </a:lnTo>
                  <a:lnTo>
                    <a:pt x="658" y="279"/>
                  </a:lnTo>
                  <a:lnTo>
                    <a:pt x="670" y="285"/>
                  </a:lnTo>
                  <a:lnTo>
                    <a:pt x="682" y="292"/>
                  </a:lnTo>
                  <a:lnTo>
                    <a:pt x="698" y="297"/>
                  </a:lnTo>
                  <a:lnTo>
                    <a:pt x="715" y="303"/>
                  </a:lnTo>
                  <a:lnTo>
                    <a:pt x="733" y="308"/>
                  </a:lnTo>
                  <a:lnTo>
                    <a:pt x="753" y="310"/>
                  </a:lnTo>
                  <a:lnTo>
                    <a:pt x="773" y="311"/>
                  </a:lnTo>
                  <a:lnTo>
                    <a:pt x="795" y="310"/>
                  </a:lnTo>
                  <a:lnTo>
                    <a:pt x="817" y="307"/>
                  </a:lnTo>
                  <a:lnTo>
                    <a:pt x="839" y="300"/>
                  </a:lnTo>
                  <a:lnTo>
                    <a:pt x="861" y="289"/>
                  </a:lnTo>
                  <a:lnTo>
                    <a:pt x="884" y="274"/>
                  </a:lnTo>
                  <a:lnTo>
                    <a:pt x="876" y="278"/>
                  </a:lnTo>
                  <a:lnTo>
                    <a:pt x="1368" y="164"/>
                  </a:lnTo>
                  <a:lnTo>
                    <a:pt x="1322" y="156"/>
                  </a:lnTo>
                  <a:lnTo>
                    <a:pt x="859" y="259"/>
                  </a:lnTo>
                  <a:lnTo>
                    <a:pt x="840" y="271"/>
                  </a:lnTo>
                  <a:lnTo>
                    <a:pt x="822" y="279"/>
                  </a:lnTo>
                  <a:lnTo>
                    <a:pt x="803" y="285"/>
                  </a:lnTo>
                  <a:lnTo>
                    <a:pt x="785" y="288"/>
                  </a:lnTo>
                  <a:lnTo>
                    <a:pt x="768" y="289"/>
                  </a:lnTo>
                  <a:lnTo>
                    <a:pt x="750" y="288"/>
                  </a:lnTo>
                  <a:lnTo>
                    <a:pt x="734" y="286"/>
                  </a:lnTo>
                  <a:lnTo>
                    <a:pt x="718" y="281"/>
                  </a:lnTo>
                  <a:lnTo>
                    <a:pt x="703" y="278"/>
                  </a:lnTo>
                  <a:lnTo>
                    <a:pt x="690" y="272"/>
                  </a:lnTo>
                  <a:lnTo>
                    <a:pt x="679" y="267"/>
                  </a:lnTo>
                  <a:lnTo>
                    <a:pt x="668" y="262"/>
                  </a:lnTo>
                  <a:lnTo>
                    <a:pt x="659" y="257"/>
                  </a:lnTo>
                  <a:lnTo>
                    <a:pt x="653" y="254"/>
                  </a:lnTo>
                  <a:lnTo>
                    <a:pt x="649" y="250"/>
                  </a:lnTo>
                  <a:lnTo>
                    <a:pt x="647" y="249"/>
                  </a:lnTo>
                  <a:lnTo>
                    <a:pt x="4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938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8" name="Freeform 27"/>
            <p:cNvSpPr>
              <a:spLocks/>
            </p:cNvSpPr>
            <p:nvPr/>
          </p:nvSpPr>
          <p:spPr bwMode="auto">
            <a:xfrm>
              <a:off x="1472" y="1092"/>
              <a:ext cx="113" cy="128"/>
            </a:xfrm>
            <a:custGeom>
              <a:avLst/>
              <a:gdLst>
                <a:gd name="T0" fmla="*/ 14 w 226"/>
                <a:gd name="T1" fmla="*/ 0 h 256"/>
                <a:gd name="T2" fmla="*/ 14 w 226"/>
                <a:gd name="T3" fmla="*/ 1 h 256"/>
                <a:gd name="T4" fmla="*/ 14 w 226"/>
                <a:gd name="T5" fmla="*/ 1 h 256"/>
                <a:gd name="T6" fmla="*/ 14 w 226"/>
                <a:gd name="T7" fmla="*/ 2 h 256"/>
                <a:gd name="T8" fmla="*/ 14 w 226"/>
                <a:gd name="T9" fmla="*/ 4 h 256"/>
                <a:gd name="T10" fmla="*/ 14 w 226"/>
                <a:gd name="T11" fmla="*/ 5 h 256"/>
                <a:gd name="T12" fmla="*/ 14 w 226"/>
                <a:gd name="T13" fmla="*/ 7 h 256"/>
                <a:gd name="T14" fmla="*/ 13 w 226"/>
                <a:gd name="T15" fmla="*/ 8 h 256"/>
                <a:gd name="T16" fmla="*/ 11 w 226"/>
                <a:gd name="T17" fmla="*/ 9 h 256"/>
                <a:gd name="T18" fmla="*/ 8 w 226"/>
                <a:gd name="T19" fmla="*/ 10 h 256"/>
                <a:gd name="T20" fmla="*/ 6 w 226"/>
                <a:gd name="T21" fmla="*/ 11 h 256"/>
                <a:gd name="T22" fmla="*/ 5 w 226"/>
                <a:gd name="T23" fmla="*/ 12 h 256"/>
                <a:gd name="T24" fmla="*/ 3 w 226"/>
                <a:gd name="T25" fmla="*/ 13 h 256"/>
                <a:gd name="T26" fmla="*/ 2 w 226"/>
                <a:gd name="T27" fmla="*/ 14 h 256"/>
                <a:gd name="T28" fmla="*/ 1 w 226"/>
                <a:gd name="T29" fmla="*/ 15 h 256"/>
                <a:gd name="T30" fmla="*/ 1 w 226"/>
                <a:gd name="T31" fmla="*/ 16 h 256"/>
                <a:gd name="T32" fmla="*/ 1 w 226"/>
                <a:gd name="T33" fmla="*/ 16 h 256"/>
                <a:gd name="T34" fmla="*/ 1 w 226"/>
                <a:gd name="T35" fmla="*/ 15 h 256"/>
                <a:gd name="T36" fmla="*/ 0 w 226"/>
                <a:gd name="T37" fmla="*/ 15 h 256"/>
                <a:gd name="T38" fmla="*/ 0 w 226"/>
                <a:gd name="T39" fmla="*/ 14 h 256"/>
                <a:gd name="T40" fmla="*/ 1 w 226"/>
                <a:gd name="T41" fmla="*/ 12 h 256"/>
                <a:gd name="T42" fmla="*/ 1 w 226"/>
                <a:gd name="T43" fmla="*/ 11 h 256"/>
                <a:gd name="T44" fmla="*/ 2 w 226"/>
                <a:gd name="T45" fmla="*/ 9 h 256"/>
                <a:gd name="T46" fmla="*/ 3 w 226"/>
                <a:gd name="T47" fmla="*/ 8 h 256"/>
                <a:gd name="T48" fmla="*/ 5 w 226"/>
                <a:gd name="T49" fmla="*/ 7 h 256"/>
                <a:gd name="T50" fmla="*/ 7 w 226"/>
                <a:gd name="T51" fmla="*/ 6 h 256"/>
                <a:gd name="T52" fmla="*/ 9 w 226"/>
                <a:gd name="T53" fmla="*/ 5 h 256"/>
                <a:gd name="T54" fmla="*/ 10 w 226"/>
                <a:gd name="T55" fmla="*/ 4 h 256"/>
                <a:gd name="T56" fmla="*/ 11 w 226"/>
                <a:gd name="T57" fmla="*/ 3 h 256"/>
                <a:gd name="T58" fmla="*/ 12 w 226"/>
                <a:gd name="T59" fmla="*/ 2 h 256"/>
                <a:gd name="T60" fmla="*/ 13 w 226"/>
                <a:gd name="T61" fmla="*/ 1 h 256"/>
                <a:gd name="T62" fmla="*/ 13 w 226"/>
                <a:gd name="T63" fmla="*/ 1 h 256"/>
                <a:gd name="T64" fmla="*/ 14 w 226"/>
                <a:gd name="T65" fmla="*/ 0 h 2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6"/>
                <a:gd name="T100" fmla="*/ 0 h 256"/>
                <a:gd name="T101" fmla="*/ 226 w 226"/>
                <a:gd name="T102" fmla="*/ 256 h 2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6" h="256">
                  <a:moveTo>
                    <a:pt x="211" y="0"/>
                  </a:moveTo>
                  <a:lnTo>
                    <a:pt x="213" y="5"/>
                  </a:lnTo>
                  <a:lnTo>
                    <a:pt x="218" y="19"/>
                  </a:lnTo>
                  <a:lnTo>
                    <a:pt x="222" y="39"/>
                  </a:lnTo>
                  <a:lnTo>
                    <a:pt x="226" y="63"/>
                  </a:lnTo>
                  <a:lnTo>
                    <a:pt x="223" y="88"/>
                  </a:lnTo>
                  <a:lnTo>
                    <a:pt x="214" y="114"/>
                  </a:lnTo>
                  <a:lnTo>
                    <a:pt x="195" y="134"/>
                  </a:lnTo>
                  <a:lnTo>
                    <a:pt x="163" y="149"/>
                  </a:lnTo>
                  <a:lnTo>
                    <a:pt x="128" y="162"/>
                  </a:lnTo>
                  <a:lnTo>
                    <a:pt x="95" y="178"/>
                  </a:lnTo>
                  <a:lnTo>
                    <a:pt x="68" y="197"/>
                  </a:lnTo>
                  <a:lnTo>
                    <a:pt x="45" y="214"/>
                  </a:lnTo>
                  <a:lnTo>
                    <a:pt x="26" y="230"/>
                  </a:lnTo>
                  <a:lnTo>
                    <a:pt x="14" y="244"/>
                  </a:lnTo>
                  <a:lnTo>
                    <a:pt x="4" y="253"/>
                  </a:lnTo>
                  <a:lnTo>
                    <a:pt x="2" y="256"/>
                  </a:lnTo>
                  <a:lnTo>
                    <a:pt x="1" y="252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" y="202"/>
                  </a:lnTo>
                  <a:lnTo>
                    <a:pt x="9" y="179"/>
                  </a:lnTo>
                  <a:lnTo>
                    <a:pt x="22" y="156"/>
                  </a:lnTo>
                  <a:lnTo>
                    <a:pt x="44" y="133"/>
                  </a:lnTo>
                  <a:lnTo>
                    <a:pt x="74" y="114"/>
                  </a:lnTo>
                  <a:lnTo>
                    <a:pt x="107" y="96"/>
                  </a:lnTo>
                  <a:lnTo>
                    <a:pt x="133" y="81"/>
                  </a:lnTo>
                  <a:lnTo>
                    <a:pt x="155" y="68"/>
                  </a:lnTo>
                  <a:lnTo>
                    <a:pt x="174" y="55"/>
                  </a:lnTo>
                  <a:lnTo>
                    <a:pt x="188" y="42"/>
                  </a:lnTo>
                  <a:lnTo>
                    <a:pt x="198" y="28"/>
                  </a:lnTo>
                  <a:lnTo>
                    <a:pt x="205" y="15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C48C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9" name="Freeform 28"/>
            <p:cNvSpPr>
              <a:spLocks/>
            </p:cNvSpPr>
            <p:nvPr/>
          </p:nvSpPr>
          <p:spPr bwMode="auto">
            <a:xfrm>
              <a:off x="1533" y="1157"/>
              <a:ext cx="63" cy="171"/>
            </a:xfrm>
            <a:custGeom>
              <a:avLst/>
              <a:gdLst>
                <a:gd name="T0" fmla="*/ 4 w 127"/>
                <a:gd name="T1" fmla="*/ 0 h 341"/>
                <a:gd name="T2" fmla="*/ 4 w 127"/>
                <a:gd name="T3" fmla="*/ 1 h 341"/>
                <a:gd name="T4" fmla="*/ 4 w 127"/>
                <a:gd name="T5" fmla="*/ 3 h 341"/>
                <a:gd name="T6" fmla="*/ 4 w 127"/>
                <a:gd name="T7" fmla="*/ 5 h 341"/>
                <a:gd name="T8" fmla="*/ 4 w 127"/>
                <a:gd name="T9" fmla="*/ 8 h 341"/>
                <a:gd name="T10" fmla="*/ 4 w 127"/>
                <a:gd name="T11" fmla="*/ 11 h 341"/>
                <a:gd name="T12" fmla="*/ 5 w 127"/>
                <a:gd name="T13" fmla="*/ 15 h 341"/>
                <a:gd name="T14" fmla="*/ 6 w 127"/>
                <a:gd name="T15" fmla="*/ 19 h 341"/>
                <a:gd name="T16" fmla="*/ 7 w 127"/>
                <a:gd name="T17" fmla="*/ 22 h 341"/>
                <a:gd name="T18" fmla="*/ 7 w 127"/>
                <a:gd name="T19" fmla="*/ 21 h 341"/>
                <a:gd name="T20" fmla="*/ 6 w 127"/>
                <a:gd name="T21" fmla="*/ 21 h 341"/>
                <a:gd name="T22" fmla="*/ 4 w 127"/>
                <a:gd name="T23" fmla="*/ 19 h 341"/>
                <a:gd name="T24" fmla="*/ 3 w 127"/>
                <a:gd name="T25" fmla="*/ 17 h 341"/>
                <a:gd name="T26" fmla="*/ 1 w 127"/>
                <a:gd name="T27" fmla="*/ 14 h 341"/>
                <a:gd name="T28" fmla="*/ 0 w 127"/>
                <a:gd name="T29" fmla="*/ 11 h 341"/>
                <a:gd name="T30" fmla="*/ 0 w 127"/>
                <a:gd name="T31" fmla="*/ 6 h 341"/>
                <a:gd name="T32" fmla="*/ 0 w 127"/>
                <a:gd name="T33" fmla="*/ 2 h 341"/>
                <a:gd name="T34" fmla="*/ 4 w 127"/>
                <a:gd name="T35" fmla="*/ 0 h 3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7"/>
                <a:gd name="T55" fmla="*/ 0 h 341"/>
                <a:gd name="T56" fmla="*/ 127 w 127"/>
                <a:gd name="T57" fmla="*/ 341 h 3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7" h="341">
                  <a:moveTo>
                    <a:pt x="72" y="0"/>
                  </a:moveTo>
                  <a:lnTo>
                    <a:pt x="71" y="9"/>
                  </a:lnTo>
                  <a:lnTo>
                    <a:pt x="70" y="34"/>
                  </a:lnTo>
                  <a:lnTo>
                    <a:pt x="69" y="74"/>
                  </a:lnTo>
                  <a:lnTo>
                    <a:pt x="70" y="121"/>
                  </a:lnTo>
                  <a:lnTo>
                    <a:pt x="75" y="175"/>
                  </a:lnTo>
                  <a:lnTo>
                    <a:pt x="85" y="233"/>
                  </a:lnTo>
                  <a:lnTo>
                    <a:pt x="101" y="289"/>
                  </a:lnTo>
                  <a:lnTo>
                    <a:pt x="127" y="341"/>
                  </a:lnTo>
                  <a:lnTo>
                    <a:pt x="120" y="336"/>
                  </a:lnTo>
                  <a:lnTo>
                    <a:pt x="102" y="321"/>
                  </a:lnTo>
                  <a:lnTo>
                    <a:pt x="77" y="297"/>
                  </a:lnTo>
                  <a:lnTo>
                    <a:pt x="50" y="263"/>
                  </a:lnTo>
                  <a:lnTo>
                    <a:pt x="26" y="218"/>
                  </a:lnTo>
                  <a:lnTo>
                    <a:pt x="8" y="162"/>
                  </a:lnTo>
                  <a:lnTo>
                    <a:pt x="0" y="95"/>
                  </a:lnTo>
                  <a:lnTo>
                    <a:pt x="7" y="1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48C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0" name="Freeform 29"/>
            <p:cNvSpPr>
              <a:spLocks/>
            </p:cNvSpPr>
            <p:nvPr/>
          </p:nvSpPr>
          <p:spPr bwMode="auto">
            <a:xfrm>
              <a:off x="1509" y="1212"/>
              <a:ext cx="45" cy="158"/>
            </a:xfrm>
            <a:custGeom>
              <a:avLst/>
              <a:gdLst>
                <a:gd name="T0" fmla="*/ 6 w 89"/>
                <a:gd name="T1" fmla="*/ 2 h 317"/>
                <a:gd name="T2" fmla="*/ 6 w 89"/>
                <a:gd name="T3" fmla="*/ 2 h 317"/>
                <a:gd name="T4" fmla="*/ 5 w 89"/>
                <a:gd name="T5" fmla="*/ 3 h 317"/>
                <a:gd name="T6" fmla="*/ 5 w 89"/>
                <a:gd name="T7" fmla="*/ 5 h 317"/>
                <a:gd name="T8" fmla="*/ 4 w 89"/>
                <a:gd name="T9" fmla="*/ 7 h 317"/>
                <a:gd name="T10" fmla="*/ 3 w 89"/>
                <a:gd name="T11" fmla="*/ 9 h 317"/>
                <a:gd name="T12" fmla="*/ 3 w 89"/>
                <a:gd name="T13" fmla="*/ 12 h 317"/>
                <a:gd name="T14" fmla="*/ 2 w 89"/>
                <a:gd name="T15" fmla="*/ 16 h 317"/>
                <a:gd name="T16" fmla="*/ 3 w 89"/>
                <a:gd name="T17" fmla="*/ 19 h 317"/>
                <a:gd name="T18" fmla="*/ 2 w 89"/>
                <a:gd name="T19" fmla="*/ 19 h 317"/>
                <a:gd name="T20" fmla="*/ 2 w 89"/>
                <a:gd name="T21" fmla="*/ 18 h 317"/>
                <a:gd name="T22" fmla="*/ 1 w 89"/>
                <a:gd name="T23" fmla="*/ 16 h 317"/>
                <a:gd name="T24" fmla="*/ 1 w 89"/>
                <a:gd name="T25" fmla="*/ 13 h 317"/>
                <a:gd name="T26" fmla="*/ 0 w 89"/>
                <a:gd name="T27" fmla="*/ 10 h 317"/>
                <a:gd name="T28" fmla="*/ 1 w 89"/>
                <a:gd name="T29" fmla="*/ 7 h 317"/>
                <a:gd name="T30" fmla="*/ 2 w 89"/>
                <a:gd name="T31" fmla="*/ 3 h 317"/>
                <a:gd name="T32" fmla="*/ 5 w 89"/>
                <a:gd name="T33" fmla="*/ 0 h 317"/>
                <a:gd name="T34" fmla="*/ 6 w 89"/>
                <a:gd name="T35" fmla="*/ 2 h 3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9"/>
                <a:gd name="T55" fmla="*/ 0 h 317"/>
                <a:gd name="T56" fmla="*/ 89 w 89"/>
                <a:gd name="T57" fmla="*/ 317 h 3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9" h="317">
                  <a:moveTo>
                    <a:pt x="89" y="42"/>
                  </a:moveTo>
                  <a:lnTo>
                    <a:pt x="86" y="47"/>
                  </a:lnTo>
                  <a:lnTo>
                    <a:pt x="78" y="62"/>
                  </a:lnTo>
                  <a:lnTo>
                    <a:pt x="66" y="87"/>
                  </a:lnTo>
                  <a:lnTo>
                    <a:pt x="54" y="119"/>
                  </a:lnTo>
                  <a:lnTo>
                    <a:pt x="42" y="159"/>
                  </a:lnTo>
                  <a:lnTo>
                    <a:pt x="33" y="206"/>
                  </a:lnTo>
                  <a:lnTo>
                    <a:pt x="31" y="259"/>
                  </a:lnTo>
                  <a:lnTo>
                    <a:pt x="35" y="317"/>
                  </a:lnTo>
                  <a:lnTo>
                    <a:pt x="31" y="310"/>
                  </a:lnTo>
                  <a:lnTo>
                    <a:pt x="21" y="289"/>
                  </a:lnTo>
                  <a:lnTo>
                    <a:pt x="10" y="258"/>
                  </a:lnTo>
                  <a:lnTo>
                    <a:pt x="2" y="217"/>
                  </a:lnTo>
                  <a:lnTo>
                    <a:pt x="0" y="168"/>
                  </a:lnTo>
                  <a:lnTo>
                    <a:pt x="8" y="115"/>
                  </a:lnTo>
                  <a:lnTo>
                    <a:pt x="31" y="59"/>
                  </a:lnTo>
                  <a:lnTo>
                    <a:pt x="71" y="0"/>
                  </a:lnTo>
                  <a:lnTo>
                    <a:pt x="89" y="42"/>
                  </a:lnTo>
                  <a:close/>
                </a:path>
              </a:pathLst>
            </a:custGeom>
            <a:solidFill>
              <a:srgbClr val="C48C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1" name="Freeform 30"/>
            <p:cNvSpPr>
              <a:spLocks/>
            </p:cNvSpPr>
            <p:nvPr/>
          </p:nvSpPr>
          <p:spPr bwMode="auto">
            <a:xfrm>
              <a:off x="690" y="754"/>
              <a:ext cx="365" cy="664"/>
            </a:xfrm>
            <a:custGeom>
              <a:avLst/>
              <a:gdLst>
                <a:gd name="T0" fmla="*/ 25 w 729"/>
                <a:gd name="T1" fmla="*/ 0 h 1329"/>
                <a:gd name="T2" fmla="*/ 21 w 729"/>
                <a:gd name="T3" fmla="*/ 2 h 1329"/>
                <a:gd name="T4" fmla="*/ 16 w 729"/>
                <a:gd name="T5" fmla="*/ 6 h 1329"/>
                <a:gd name="T6" fmla="*/ 9 w 729"/>
                <a:gd name="T7" fmla="*/ 13 h 1329"/>
                <a:gd name="T8" fmla="*/ 4 w 729"/>
                <a:gd name="T9" fmla="*/ 23 h 1329"/>
                <a:gd name="T10" fmla="*/ 1 w 729"/>
                <a:gd name="T11" fmla="*/ 36 h 1329"/>
                <a:gd name="T12" fmla="*/ 2 w 729"/>
                <a:gd name="T13" fmla="*/ 48 h 1329"/>
                <a:gd name="T14" fmla="*/ 6 w 729"/>
                <a:gd name="T15" fmla="*/ 57 h 1329"/>
                <a:gd name="T16" fmla="*/ 13 w 729"/>
                <a:gd name="T17" fmla="*/ 65 h 1329"/>
                <a:gd name="T18" fmla="*/ 19 w 729"/>
                <a:gd name="T19" fmla="*/ 70 h 1329"/>
                <a:gd name="T20" fmla="*/ 24 w 729"/>
                <a:gd name="T21" fmla="*/ 74 h 1329"/>
                <a:gd name="T22" fmla="*/ 29 w 729"/>
                <a:gd name="T23" fmla="*/ 79 h 1329"/>
                <a:gd name="T24" fmla="*/ 31 w 729"/>
                <a:gd name="T25" fmla="*/ 82 h 1329"/>
                <a:gd name="T26" fmla="*/ 31 w 729"/>
                <a:gd name="T27" fmla="*/ 82 h 1329"/>
                <a:gd name="T28" fmla="*/ 31 w 729"/>
                <a:gd name="T29" fmla="*/ 78 h 1329"/>
                <a:gd name="T30" fmla="*/ 26 w 729"/>
                <a:gd name="T31" fmla="*/ 69 h 1329"/>
                <a:gd name="T32" fmla="*/ 23 w 729"/>
                <a:gd name="T33" fmla="*/ 66 h 1329"/>
                <a:gd name="T34" fmla="*/ 26 w 729"/>
                <a:gd name="T35" fmla="*/ 68 h 1329"/>
                <a:gd name="T36" fmla="*/ 30 w 729"/>
                <a:gd name="T37" fmla="*/ 70 h 1329"/>
                <a:gd name="T38" fmla="*/ 36 w 729"/>
                <a:gd name="T39" fmla="*/ 74 h 1329"/>
                <a:gd name="T40" fmla="*/ 40 w 729"/>
                <a:gd name="T41" fmla="*/ 78 h 1329"/>
                <a:gd name="T42" fmla="*/ 42 w 729"/>
                <a:gd name="T43" fmla="*/ 81 h 1329"/>
                <a:gd name="T44" fmla="*/ 42 w 729"/>
                <a:gd name="T45" fmla="*/ 79 h 1329"/>
                <a:gd name="T46" fmla="*/ 40 w 729"/>
                <a:gd name="T47" fmla="*/ 75 h 1329"/>
                <a:gd name="T48" fmla="*/ 37 w 729"/>
                <a:gd name="T49" fmla="*/ 69 h 1329"/>
                <a:gd name="T50" fmla="*/ 32 w 729"/>
                <a:gd name="T51" fmla="*/ 64 h 1329"/>
                <a:gd name="T52" fmla="*/ 25 w 729"/>
                <a:gd name="T53" fmla="*/ 58 h 1329"/>
                <a:gd name="T54" fmla="*/ 26 w 729"/>
                <a:gd name="T55" fmla="*/ 59 h 1329"/>
                <a:gd name="T56" fmla="*/ 30 w 729"/>
                <a:gd name="T57" fmla="*/ 60 h 1329"/>
                <a:gd name="T58" fmla="*/ 35 w 729"/>
                <a:gd name="T59" fmla="*/ 62 h 1329"/>
                <a:gd name="T60" fmla="*/ 40 w 729"/>
                <a:gd name="T61" fmla="*/ 62 h 1329"/>
                <a:gd name="T62" fmla="*/ 45 w 729"/>
                <a:gd name="T63" fmla="*/ 60 h 1329"/>
                <a:gd name="T64" fmla="*/ 46 w 729"/>
                <a:gd name="T65" fmla="*/ 58 h 1329"/>
                <a:gd name="T66" fmla="*/ 43 w 729"/>
                <a:gd name="T67" fmla="*/ 58 h 1329"/>
                <a:gd name="T68" fmla="*/ 39 w 729"/>
                <a:gd name="T69" fmla="*/ 56 h 1329"/>
                <a:gd name="T70" fmla="*/ 35 w 729"/>
                <a:gd name="T71" fmla="*/ 54 h 1329"/>
                <a:gd name="T72" fmla="*/ 31 w 729"/>
                <a:gd name="T73" fmla="*/ 52 h 1329"/>
                <a:gd name="T74" fmla="*/ 28 w 729"/>
                <a:gd name="T75" fmla="*/ 47 h 1329"/>
                <a:gd name="T76" fmla="*/ 24 w 729"/>
                <a:gd name="T77" fmla="*/ 38 h 1329"/>
                <a:gd name="T78" fmla="*/ 24 w 729"/>
                <a:gd name="T79" fmla="*/ 27 h 1329"/>
                <a:gd name="T80" fmla="*/ 27 w 729"/>
                <a:gd name="T81" fmla="*/ 21 h 1329"/>
                <a:gd name="T82" fmla="*/ 30 w 729"/>
                <a:gd name="T83" fmla="*/ 14 h 1329"/>
                <a:gd name="T84" fmla="*/ 32 w 729"/>
                <a:gd name="T85" fmla="*/ 8 h 1329"/>
                <a:gd name="T86" fmla="*/ 32 w 729"/>
                <a:gd name="T87" fmla="*/ 2 h 1329"/>
                <a:gd name="T88" fmla="*/ 29 w 729"/>
                <a:gd name="T89" fmla="*/ 0 h 132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9"/>
                <a:gd name="T136" fmla="*/ 0 h 1329"/>
                <a:gd name="T137" fmla="*/ 729 w 729"/>
                <a:gd name="T138" fmla="*/ 1329 h 132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9" h="1329">
                  <a:moveTo>
                    <a:pt x="402" y="9"/>
                  </a:moveTo>
                  <a:lnTo>
                    <a:pt x="398" y="10"/>
                  </a:lnTo>
                  <a:lnTo>
                    <a:pt x="389" y="13"/>
                  </a:lnTo>
                  <a:lnTo>
                    <a:pt x="374" y="20"/>
                  </a:lnTo>
                  <a:lnTo>
                    <a:pt x="354" y="29"/>
                  </a:lnTo>
                  <a:lnTo>
                    <a:pt x="330" y="43"/>
                  </a:lnTo>
                  <a:lnTo>
                    <a:pt x="303" y="60"/>
                  </a:lnTo>
                  <a:lnTo>
                    <a:pt x="273" y="81"/>
                  </a:lnTo>
                  <a:lnTo>
                    <a:pt x="242" y="106"/>
                  </a:lnTo>
                  <a:lnTo>
                    <a:pt x="208" y="138"/>
                  </a:lnTo>
                  <a:lnTo>
                    <a:pt x="176" y="173"/>
                  </a:lnTo>
                  <a:lnTo>
                    <a:pt x="144" y="214"/>
                  </a:lnTo>
                  <a:lnTo>
                    <a:pt x="113" y="261"/>
                  </a:lnTo>
                  <a:lnTo>
                    <a:pt x="83" y="313"/>
                  </a:lnTo>
                  <a:lnTo>
                    <a:pt x="56" y="371"/>
                  </a:lnTo>
                  <a:lnTo>
                    <a:pt x="33" y="437"/>
                  </a:lnTo>
                  <a:lnTo>
                    <a:pt x="14" y="510"/>
                  </a:lnTo>
                  <a:lnTo>
                    <a:pt x="2" y="583"/>
                  </a:lnTo>
                  <a:lnTo>
                    <a:pt x="0" y="651"/>
                  </a:lnTo>
                  <a:lnTo>
                    <a:pt x="7" y="716"/>
                  </a:lnTo>
                  <a:lnTo>
                    <a:pt x="20" y="774"/>
                  </a:lnTo>
                  <a:lnTo>
                    <a:pt x="40" y="829"/>
                  </a:lnTo>
                  <a:lnTo>
                    <a:pt x="65" y="878"/>
                  </a:lnTo>
                  <a:lnTo>
                    <a:pt x="95" y="924"/>
                  </a:lnTo>
                  <a:lnTo>
                    <a:pt x="129" y="967"/>
                  </a:lnTo>
                  <a:lnTo>
                    <a:pt x="163" y="1005"/>
                  </a:lnTo>
                  <a:lnTo>
                    <a:pt x="200" y="1041"/>
                  </a:lnTo>
                  <a:lnTo>
                    <a:pt x="236" y="1072"/>
                  </a:lnTo>
                  <a:lnTo>
                    <a:pt x="271" y="1100"/>
                  </a:lnTo>
                  <a:lnTo>
                    <a:pt x="304" y="1127"/>
                  </a:lnTo>
                  <a:lnTo>
                    <a:pt x="333" y="1150"/>
                  </a:lnTo>
                  <a:lnTo>
                    <a:pt x="358" y="1172"/>
                  </a:lnTo>
                  <a:lnTo>
                    <a:pt x="378" y="1190"/>
                  </a:lnTo>
                  <a:lnTo>
                    <a:pt x="409" y="1224"/>
                  </a:lnTo>
                  <a:lnTo>
                    <a:pt x="433" y="1252"/>
                  </a:lnTo>
                  <a:lnTo>
                    <a:pt x="454" y="1276"/>
                  </a:lnTo>
                  <a:lnTo>
                    <a:pt x="469" y="1295"/>
                  </a:lnTo>
                  <a:lnTo>
                    <a:pt x="479" y="1310"/>
                  </a:lnTo>
                  <a:lnTo>
                    <a:pt x="487" y="1320"/>
                  </a:lnTo>
                  <a:lnTo>
                    <a:pt x="491" y="1326"/>
                  </a:lnTo>
                  <a:lnTo>
                    <a:pt x="492" y="1329"/>
                  </a:lnTo>
                  <a:lnTo>
                    <a:pt x="493" y="1323"/>
                  </a:lnTo>
                  <a:lnTo>
                    <a:pt x="494" y="1308"/>
                  </a:lnTo>
                  <a:lnTo>
                    <a:pt x="492" y="1285"/>
                  </a:lnTo>
                  <a:lnTo>
                    <a:pt x="485" y="1252"/>
                  </a:lnTo>
                  <a:lnTo>
                    <a:pt x="470" y="1212"/>
                  </a:lnTo>
                  <a:lnTo>
                    <a:pt x="443" y="1167"/>
                  </a:lnTo>
                  <a:lnTo>
                    <a:pt x="404" y="1115"/>
                  </a:lnTo>
                  <a:lnTo>
                    <a:pt x="348" y="1059"/>
                  </a:lnTo>
                  <a:lnTo>
                    <a:pt x="350" y="1060"/>
                  </a:lnTo>
                  <a:lnTo>
                    <a:pt x="358" y="1064"/>
                  </a:lnTo>
                  <a:lnTo>
                    <a:pt x="371" y="1069"/>
                  </a:lnTo>
                  <a:lnTo>
                    <a:pt x="387" y="1079"/>
                  </a:lnTo>
                  <a:lnTo>
                    <a:pt x="407" y="1088"/>
                  </a:lnTo>
                  <a:lnTo>
                    <a:pt x="430" y="1100"/>
                  </a:lnTo>
                  <a:lnTo>
                    <a:pt x="454" y="1114"/>
                  </a:lnTo>
                  <a:lnTo>
                    <a:pt x="480" y="1130"/>
                  </a:lnTo>
                  <a:lnTo>
                    <a:pt x="507" y="1148"/>
                  </a:lnTo>
                  <a:lnTo>
                    <a:pt x="534" y="1166"/>
                  </a:lnTo>
                  <a:lnTo>
                    <a:pt x="562" y="1187"/>
                  </a:lnTo>
                  <a:lnTo>
                    <a:pt x="587" y="1209"/>
                  </a:lnTo>
                  <a:lnTo>
                    <a:pt x="613" y="1231"/>
                  </a:lnTo>
                  <a:lnTo>
                    <a:pt x="635" y="1255"/>
                  </a:lnTo>
                  <a:lnTo>
                    <a:pt x="655" y="1279"/>
                  </a:lnTo>
                  <a:lnTo>
                    <a:pt x="672" y="1304"/>
                  </a:lnTo>
                  <a:lnTo>
                    <a:pt x="672" y="1302"/>
                  </a:lnTo>
                  <a:lnTo>
                    <a:pt x="669" y="1295"/>
                  </a:lnTo>
                  <a:lnTo>
                    <a:pt x="667" y="1282"/>
                  </a:lnTo>
                  <a:lnTo>
                    <a:pt x="662" y="1267"/>
                  </a:lnTo>
                  <a:lnTo>
                    <a:pt x="657" y="1249"/>
                  </a:lnTo>
                  <a:lnTo>
                    <a:pt x="649" y="1227"/>
                  </a:lnTo>
                  <a:lnTo>
                    <a:pt x="638" y="1203"/>
                  </a:lnTo>
                  <a:lnTo>
                    <a:pt x="624" y="1175"/>
                  </a:lnTo>
                  <a:lnTo>
                    <a:pt x="608" y="1148"/>
                  </a:lnTo>
                  <a:lnTo>
                    <a:pt x="589" y="1118"/>
                  </a:lnTo>
                  <a:lnTo>
                    <a:pt x="566" y="1088"/>
                  </a:lnTo>
                  <a:lnTo>
                    <a:pt x="538" y="1058"/>
                  </a:lnTo>
                  <a:lnTo>
                    <a:pt x="507" y="1027"/>
                  </a:lnTo>
                  <a:lnTo>
                    <a:pt x="471" y="997"/>
                  </a:lnTo>
                  <a:lnTo>
                    <a:pt x="431" y="968"/>
                  </a:lnTo>
                  <a:lnTo>
                    <a:pt x="385" y="940"/>
                  </a:lnTo>
                  <a:lnTo>
                    <a:pt x="387" y="942"/>
                  </a:lnTo>
                  <a:lnTo>
                    <a:pt x="395" y="945"/>
                  </a:lnTo>
                  <a:lnTo>
                    <a:pt x="408" y="951"/>
                  </a:lnTo>
                  <a:lnTo>
                    <a:pt x="424" y="958"/>
                  </a:lnTo>
                  <a:lnTo>
                    <a:pt x="443" y="966"/>
                  </a:lnTo>
                  <a:lnTo>
                    <a:pt x="465" y="974"/>
                  </a:lnTo>
                  <a:lnTo>
                    <a:pt x="491" y="981"/>
                  </a:lnTo>
                  <a:lnTo>
                    <a:pt x="517" y="988"/>
                  </a:lnTo>
                  <a:lnTo>
                    <a:pt x="545" y="992"/>
                  </a:lnTo>
                  <a:lnTo>
                    <a:pt x="574" y="996"/>
                  </a:lnTo>
                  <a:lnTo>
                    <a:pt x="602" y="996"/>
                  </a:lnTo>
                  <a:lnTo>
                    <a:pt x="630" y="993"/>
                  </a:lnTo>
                  <a:lnTo>
                    <a:pt x="658" y="986"/>
                  </a:lnTo>
                  <a:lnTo>
                    <a:pt x="684" y="976"/>
                  </a:lnTo>
                  <a:lnTo>
                    <a:pt x="707" y="961"/>
                  </a:lnTo>
                  <a:lnTo>
                    <a:pt x="729" y="940"/>
                  </a:lnTo>
                  <a:lnTo>
                    <a:pt x="727" y="940"/>
                  </a:lnTo>
                  <a:lnTo>
                    <a:pt x="721" y="938"/>
                  </a:lnTo>
                  <a:lnTo>
                    <a:pt x="711" y="936"/>
                  </a:lnTo>
                  <a:lnTo>
                    <a:pt x="697" y="933"/>
                  </a:lnTo>
                  <a:lnTo>
                    <a:pt x="682" y="929"/>
                  </a:lnTo>
                  <a:lnTo>
                    <a:pt x="664" y="923"/>
                  </a:lnTo>
                  <a:lnTo>
                    <a:pt x="644" y="917"/>
                  </a:lnTo>
                  <a:lnTo>
                    <a:pt x="622" y="909"/>
                  </a:lnTo>
                  <a:lnTo>
                    <a:pt x="600" y="900"/>
                  </a:lnTo>
                  <a:lnTo>
                    <a:pt x="578" y="891"/>
                  </a:lnTo>
                  <a:lnTo>
                    <a:pt x="555" y="879"/>
                  </a:lnTo>
                  <a:lnTo>
                    <a:pt x="533" y="867"/>
                  </a:lnTo>
                  <a:lnTo>
                    <a:pt x="513" y="853"/>
                  </a:lnTo>
                  <a:lnTo>
                    <a:pt x="494" y="837"/>
                  </a:lnTo>
                  <a:lnTo>
                    <a:pt x="477" y="821"/>
                  </a:lnTo>
                  <a:lnTo>
                    <a:pt x="462" y="802"/>
                  </a:lnTo>
                  <a:lnTo>
                    <a:pt x="436" y="761"/>
                  </a:lnTo>
                  <a:lnTo>
                    <a:pt x="413" y="715"/>
                  </a:lnTo>
                  <a:lnTo>
                    <a:pt x="394" y="664"/>
                  </a:lnTo>
                  <a:lnTo>
                    <a:pt x="380" y="611"/>
                  </a:lnTo>
                  <a:lnTo>
                    <a:pt x="373" y="556"/>
                  </a:lnTo>
                  <a:lnTo>
                    <a:pt x="373" y="500"/>
                  </a:lnTo>
                  <a:lnTo>
                    <a:pt x="382" y="447"/>
                  </a:lnTo>
                  <a:lnTo>
                    <a:pt x="402" y="396"/>
                  </a:lnTo>
                  <a:lnTo>
                    <a:pt x="415" y="369"/>
                  </a:lnTo>
                  <a:lnTo>
                    <a:pt x="428" y="339"/>
                  </a:lnTo>
                  <a:lnTo>
                    <a:pt x="443" y="306"/>
                  </a:lnTo>
                  <a:lnTo>
                    <a:pt x="457" y="271"/>
                  </a:lnTo>
                  <a:lnTo>
                    <a:pt x="471" y="235"/>
                  </a:lnTo>
                  <a:lnTo>
                    <a:pt x="483" y="199"/>
                  </a:lnTo>
                  <a:lnTo>
                    <a:pt x="493" y="163"/>
                  </a:lnTo>
                  <a:lnTo>
                    <a:pt x="501" y="128"/>
                  </a:lnTo>
                  <a:lnTo>
                    <a:pt x="504" y="96"/>
                  </a:lnTo>
                  <a:lnTo>
                    <a:pt x="506" y="67"/>
                  </a:lnTo>
                  <a:lnTo>
                    <a:pt x="502" y="43"/>
                  </a:lnTo>
                  <a:lnTo>
                    <a:pt x="494" y="24"/>
                  </a:lnTo>
                  <a:lnTo>
                    <a:pt x="480" y="9"/>
                  </a:lnTo>
                  <a:lnTo>
                    <a:pt x="461" y="0"/>
                  </a:lnTo>
                  <a:lnTo>
                    <a:pt x="435" y="0"/>
                  </a:lnTo>
                  <a:lnTo>
                    <a:pt x="402" y="9"/>
                  </a:lnTo>
                  <a:close/>
                </a:path>
              </a:pathLst>
            </a:custGeom>
            <a:solidFill>
              <a:srgbClr val="C48C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2" name="Freeform 31"/>
            <p:cNvSpPr>
              <a:spLocks/>
            </p:cNvSpPr>
            <p:nvPr/>
          </p:nvSpPr>
          <p:spPr bwMode="auto">
            <a:xfrm>
              <a:off x="837" y="425"/>
              <a:ext cx="534" cy="436"/>
            </a:xfrm>
            <a:custGeom>
              <a:avLst/>
              <a:gdLst>
                <a:gd name="T0" fmla="*/ 67 w 1068"/>
                <a:gd name="T1" fmla="*/ 30 h 872"/>
                <a:gd name="T2" fmla="*/ 66 w 1068"/>
                <a:gd name="T3" fmla="*/ 36 h 872"/>
                <a:gd name="T4" fmla="*/ 62 w 1068"/>
                <a:gd name="T5" fmla="*/ 41 h 872"/>
                <a:gd name="T6" fmla="*/ 59 w 1068"/>
                <a:gd name="T7" fmla="*/ 45 h 872"/>
                <a:gd name="T8" fmla="*/ 54 w 1068"/>
                <a:gd name="T9" fmla="*/ 49 h 872"/>
                <a:gd name="T10" fmla="*/ 49 w 1068"/>
                <a:gd name="T11" fmla="*/ 52 h 872"/>
                <a:gd name="T12" fmla="*/ 43 w 1068"/>
                <a:gd name="T13" fmla="*/ 54 h 872"/>
                <a:gd name="T14" fmla="*/ 36 w 1068"/>
                <a:gd name="T15" fmla="*/ 55 h 872"/>
                <a:gd name="T16" fmla="*/ 30 w 1068"/>
                <a:gd name="T17" fmla="*/ 55 h 872"/>
                <a:gd name="T18" fmla="*/ 23 w 1068"/>
                <a:gd name="T19" fmla="*/ 54 h 872"/>
                <a:gd name="T20" fmla="*/ 17 w 1068"/>
                <a:gd name="T21" fmla="*/ 52 h 872"/>
                <a:gd name="T22" fmla="*/ 12 w 1068"/>
                <a:gd name="T23" fmla="*/ 49 h 872"/>
                <a:gd name="T24" fmla="*/ 7 w 1068"/>
                <a:gd name="T25" fmla="*/ 45 h 872"/>
                <a:gd name="T26" fmla="*/ 4 w 1068"/>
                <a:gd name="T27" fmla="*/ 41 h 872"/>
                <a:gd name="T28" fmla="*/ 1 w 1068"/>
                <a:gd name="T29" fmla="*/ 36 h 872"/>
                <a:gd name="T30" fmla="*/ 1 w 1068"/>
                <a:gd name="T31" fmla="*/ 30 h 872"/>
                <a:gd name="T32" fmla="*/ 1 w 1068"/>
                <a:gd name="T33" fmla="*/ 25 h 872"/>
                <a:gd name="T34" fmla="*/ 1 w 1068"/>
                <a:gd name="T35" fmla="*/ 20 h 872"/>
                <a:gd name="T36" fmla="*/ 4 w 1068"/>
                <a:gd name="T37" fmla="*/ 14 h 872"/>
                <a:gd name="T38" fmla="*/ 7 w 1068"/>
                <a:gd name="T39" fmla="*/ 10 h 872"/>
                <a:gd name="T40" fmla="*/ 12 w 1068"/>
                <a:gd name="T41" fmla="*/ 7 h 872"/>
                <a:gd name="T42" fmla="*/ 17 w 1068"/>
                <a:gd name="T43" fmla="*/ 3 h 872"/>
                <a:gd name="T44" fmla="*/ 23 w 1068"/>
                <a:gd name="T45" fmla="*/ 2 h 872"/>
                <a:gd name="T46" fmla="*/ 30 w 1068"/>
                <a:gd name="T47" fmla="*/ 1 h 872"/>
                <a:gd name="T48" fmla="*/ 36 w 1068"/>
                <a:gd name="T49" fmla="*/ 1 h 872"/>
                <a:gd name="T50" fmla="*/ 43 w 1068"/>
                <a:gd name="T51" fmla="*/ 2 h 872"/>
                <a:gd name="T52" fmla="*/ 49 w 1068"/>
                <a:gd name="T53" fmla="*/ 3 h 872"/>
                <a:gd name="T54" fmla="*/ 54 w 1068"/>
                <a:gd name="T55" fmla="*/ 7 h 872"/>
                <a:gd name="T56" fmla="*/ 59 w 1068"/>
                <a:gd name="T57" fmla="*/ 10 h 872"/>
                <a:gd name="T58" fmla="*/ 62 w 1068"/>
                <a:gd name="T59" fmla="*/ 14 h 872"/>
                <a:gd name="T60" fmla="*/ 66 w 1068"/>
                <a:gd name="T61" fmla="*/ 20 h 872"/>
                <a:gd name="T62" fmla="*/ 67 w 1068"/>
                <a:gd name="T63" fmla="*/ 25 h 8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68"/>
                <a:gd name="T97" fmla="*/ 0 h 872"/>
                <a:gd name="T98" fmla="*/ 1068 w 1068"/>
                <a:gd name="T99" fmla="*/ 872 h 8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68" h="872">
                  <a:moveTo>
                    <a:pt x="1068" y="435"/>
                  </a:moveTo>
                  <a:lnTo>
                    <a:pt x="1066" y="480"/>
                  </a:lnTo>
                  <a:lnTo>
                    <a:pt x="1058" y="523"/>
                  </a:lnTo>
                  <a:lnTo>
                    <a:pt x="1044" y="565"/>
                  </a:lnTo>
                  <a:lnTo>
                    <a:pt x="1026" y="604"/>
                  </a:lnTo>
                  <a:lnTo>
                    <a:pt x="1003" y="644"/>
                  </a:lnTo>
                  <a:lnTo>
                    <a:pt x="977" y="679"/>
                  </a:lnTo>
                  <a:lnTo>
                    <a:pt x="946" y="713"/>
                  </a:lnTo>
                  <a:lnTo>
                    <a:pt x="911" y="744"/>
                  </a:lnTo>
                  <a:lnTo>
                    <a:pt x="873" y="771"/>
                  </a:lnTo>
                  <a:lnTo>
                    <a:pt x="832" y="797"/>
                  </a:lnTo>
                  <a:lnTo>
                    <a:pt x="788" y="819"/>
                  </a:lnTo>
                  <a:lnTo>
                    <a:pt x="742" y="837"/>
                  </a:lnTo>
                  <a:lnTo>
                    <a:pt x="692" y="852"/>
                  </a:lnTo>
                  <a:lnTo>
                    <a:pt x="640" y="862"/>
                  </a:lnTo>
                  <a:lnTo>
                    <a:pt x="587" y="869"/>
                  </a:lnTo>
                  <a:lnTo>
                    <a:pt x="533" y="872"/>
                  </a:lnTo>
                  <a:lnTo>
                    <a:pt x="479" y="869"/>
                  </a:lnTo>
                  <a:lnTo>
                    <a:pt x="426" y="862"/>
                  </a:lnTo>
                  <a:lnTo>
                    <a:pt x="375" y="852"/>
                  </a:lnTo>
                  <a:lnTo>
                    <a:pt x="326" y="837"/>
                  </a:lnTo>
                  <a:lnTo>
                    <a:pt x="280" y="819"/>
                  </a:lnTo>
                  <a:lnTo>
                    <a:pt x="235" y="797"/>
                  </a:lnTo>
                  <a:lnTo>
                    <a:pt x="194" y="771"/>
                  </a:lnTo>
                  <a:lnTo>
                    <a:pt x="156" y="744"/>
                  </a:lnTo>
                  <a:lnTo>
                    <a:pt x="122" y="713"/>
                  </a:lnTo>
                  <a:lnTo>
                    <a:pt x="91" y="679"/>
                  </a:lnTo>
                  <a:lnTo>
                    <a:pt x="64" y="644"/>
                  </a:lnTo>
                  <a:lnTo>
                    <a:pt x="41" y="604"/>
                  </a:lnTo>
                  <a:lnTo>
                    <a:pt x="24" y="565"/>
                  </a:lnTo>
                  <a:lnTo>
                    <a:pt x="10" y="523"/>
                  </a:lnTo>
                  <a:lnTo>
                    <a:pt x="2" y="480"/>
                  </a:lnTo>
                  <a:lnTo>
                    <a:pt x="0" y="435"/>
                  </a:lnTo>
                  <a:lnTo>
                    <a:pt x="2" y="390"/>
                  </a:lnTo>
                  <a:lnTo>
                    <a:pt x="10" y="348"/>
                  </a:lnTo>
                  <a:lnTo>
                    <a:pt x="24" y="306"/>
                  </a:lnTo>
                  <a:lnTo>
                    <a:pt x="41" y="266"/>
                  </a:lnTo>
                  <a:lnTo>
                    <a:pt x="64" y="228"/>
                  </a:lnTo>
                  <a:lnTo>
                    <a:pt x="91" y="192"/>
                  </a:lnTo>
                  <a:lnTo>
                    <a:pt x="122" y="158"/>
                  </a:lnTo>
                  <a:lnTo>
                    <a:pt x="156" y="128"/>
                  </a:lnTo>
                  <a:lnTo>
                    <a:pt x="194" y="99"/>
                  </a:lnTo>
                  <a:lnTo>
                    <a:pt x="235" y="73"/>
                  </a:lnTo>
                  <a:lnTo>
                    <a:pt x="280" y="53"/>
                  </a:lnTo>
                  <a:lnTo>
                    <a:pt x="326" y="34"/>
                  </a:lnTo>
                  <a:lnTo>
                    <a:pt x="375" y="19"/>
                  </a:lnTo>
                  <a:lnTo>
                    <a:pt x="426" y="9"/>
                  </a:lnTo>
                  <a:lnTo>
                    <a:pt x="479" y="2"/>
                  </a:lnTo>
                  <a:lnTo>
                    <a:pt x="533" y="0"/>
                  </a:lnTo>
                  <a:lnTo>
                    <a:pt x="587" y="2"/>
                  </a:lnTo>
                  <a:lnTo>
                    <a:pt x="640" y="9"/>
                  </a:lnTo>
                  <a:lnTo>
                    <a:pt x="692" y="19"/>
                  </a:lnTo>
                  <a:lnTo>
                    <a:pt x="742" y="34"/>
                  </a:lnTo>
                  <a:lnTo>
                    <a:pt x="788" y="53"/>
                  </a:lnTo>
                  <a:lnTo>
                    <a:pt x="832" y="73"/>
                  </a:lnTo>
                  <a:lnTo>
                    <a:pt x="873" y="99"/>
                  </a:lnTo>
                  <a:lnTo>
                    <a:pt x="911" y="128"/>
                  </a:lnTo>
                  <a:lnTo>
                    <a:pt x="946" y="158"/>
                  </a:lnTo>
                  <a:lnTo>
                    <a:pt x="977" y="192"/>
                  </a:lnTo>
                  <a:lnTo>
                    <a:pt x="1003" y="228"/>
                  </a:lnTo>
                  <a:lnTo>
                    <a:pt x="1026" y="266"/>
                  </a:lnTo>
                  <a:lnTo>
                    <a:pt x="1044" y="306"/>
                  </a:lnTo>
                  <a:lnTo>
                    <a:pt x="1058" y="348"/>
                  </a:lnTo>
                  <a:lnTo>
                    <a:pt x="1066" y="390"/>
                  </a:lnTo>
                  <a:lnTo>
                    <a:pt x="1068" y="435"/>
                  </a:lnTo>
                  <a:close/>
                </a:path>
              </a:pathLst>
            </a:custGeom>
            <a:solidFill>
              <a:srgbClr val="F9EA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3" name="Freeform 32"/>
            <p:cNvSpPr>
              <a:spLocks/>
            </p:cNvSpPr>
            <p:nvPr/>
          </p:nvSpPr>
          <p:spPr bwMode="auto">
            <a:xfrm>
              <a:off x="1158" y="572"/>
              <a:ext cx="181" cy="149"/>
            </a:xfrm>
            <a:custGeom>
              <a:avLst/>
              <a:gdLst>
                <a:gd name="T0" fmla="*/ 23 w 362"/>
                <a:gd name="T1" fmla="*/ 9 h 298"/>
                <a:gd name="T2" fmla="*/ 23 w 362"/>
                <a:gd name="T3" fmla="*/ 11 h 298"/>
                <a:gd name="T4" fmla="*/ 22 w 362"/>
                <a:gd name="T5" fmla="*/ 13 h 298"/>
                <a:gd name="T6" fmla="*/ 21 w 362"/>
                <a:gd name="T7" fmla="*/ 14 h 298"/>
                <a:gd name="T8" fmla="*/ 20 w 362"/>
                <a:gd name="T9" fmla="*/ 16 h 298"/>
                <a:gd name="T10" fmla="*/ 18 w 362"/>
                <a:gd name="T11" fmla="*/ 18 h 298"/>
                <a:gd name="T12" fmla="*/ 15 w 362"/>
                <a:gd name="T13" fmla="*/ 18 h 298"/>
                <a:gd name="T14" fmla="*/ 13 w 362"/>
                <a:gd name="T15" fmla="*/ 19 h 298"/>
                <a:gd name="T16" fmla="*/ 11 w 362"/>
                <a:gd name="T17" fmla="*/ 19 h 298"/>
                <a:gd name="T18" fmla="*/ 9 w 362"/>
                <a:gd name="T19" fmla="*/ 19 h 298"/>
                <a:gd name="T20" fmla="*/ 7 w 362"/>
                <a:gd name="T21" fmla="*/ 18 h 298"/>
                <a:gd name="T22" fmla="*/ 5 w 362"/>
                <a:gd name="T23" fmla="*/ 18 h 298"/>
                <a:gd name="T24" fmla="*/ 3 w 362"/>
                <a:gd name="T25" fmla="*/ 16 h 298"/>
                <a:gd name="T26" fmla="*/ 2 w 362"/>
                <a:gd name="T27" fmla="*/ 14 h 298"/>
                <a:gd name="T28" fmla="*/ 1 w 362"/>
                <a:gd name="T29" fmla="*/ 13 h 298"/>
                <a:gd name="T30" fmla="*/ 1 w 362"/>
                <a:gd name="T31" fmla="*/ 11 h 298"/>
                <a:gd name="T32" fmla="*/ 0 w 362"/>
                <a:gd name="T33" fmla="*/ 9 h 298"/>
                <a:gd name="T34" fmla="*/ 1 w 362"/>
                <a:gd name="T35" fmla="*/ 7 h 298"/>
                <a:gd name="T36" fmla="*/ 1 w 362"/>
                <a:gd name="T37" fmla="*/ 5 h 298"/>
                <a:gd name="T38" fmla="*/ 2 w 362"/>
                <a:gd name="T39" fmla="*/ 5 h 298"/>
                <a:gd name="T40" fmla="*/ 3 w 362"/>
                <a:gd name="T41" fmla="*/ 2 h 298"/>
                <a:gd name="T42" fmla="*/ 5 w 362"/>
                <a:gd name="T43" fmla="*/ 1 h 298"/>
                <a:gd name="T44" fmla="*/ 7 w 362"/>
                <a:gd name="T45" fmla="*/ 1 h 298"/>
                <a:gd name="T46" fmla="*/ 9 w 362"/>
                <a:gd name="T47" fmla="*/ 1 h 298"/>
                <a:gd name="T48" fmla="*/ 11 w 362"/>
                <a:gd name="T49" fmla="*/ 0 h 298"/>
                <a:gd name="T50" fmla="*/ 13 w 362"/>
                <a:gd name="T51" fmla="*/ 1 h 298"/>
                <a:gd name="T52" fmla="*/ 15 w 362"/>
                <a:gd name="T53" fmla="*/ 1 h 298"/>
                <a:gd name="T54" fmla="*/ 18 w 362"/>
                <a:gd name="T55" fmla="*/ 1 h 298"/>
                <a:gd name="T56" fmla="*/ 20 w 362"/>
                <a:gd name="T57" fmla="*/ 2 h 298"/>
                <a:gd name="T58" fmla="*/ 21 w 362"/>
                <a:gd name="T59" fmla="*/ 5 h 298"/>
                <a:gd name="T60" fmla="*/ 22 w 362"/>
                <a:gd name="T61" fmla="*/ 5 h 298"/>
                <a:gd name="T62" fmla="*/ 23 w 362"/>
                <a:gd name="T63" fmla="*/ 7 h 298"/>
                <a:gd name="T64" fmla="*/ 23 w 362"/>
                <a:gd name="T65" fmla="*/ 9 h 2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2"/>
                <a:gd name="T100" fmla="*/ 0 h 298"/>
                <a:gd name="T101" fmla="*/ 362 w 362"/>
                <a:gd name="T102" fmla="*/ 298 h 2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2" h="298">
                  <a:moveTo>
                    <a:pt x="362" y="148"/>
                  </a:moveTo>
                  <a:lnTo>
                    <a:pt x="358" y="178"/>
                  </a:lnTo>
                  <a:lnTo>
                    <a:pt x="348" y="207"/>
                  </a:lnTo>
                  <a:lnTo>
                    <a:pt x="330" y="232"/>
                  </a:lnTo>
                  <a:lnTo>
                    <a:pt x="309" y="254"/>
                  </a:lnTo>
                  <a:lnTo>
                    <a:pt x="282" y="273"/>
                  </a:lnTo>
                  <a:lnTo>
                    <a:pt x="251" y="286"/>
                  </a:lnTo>
                  <a:lnTo>
                    <a:pt x="217" y="295"/>
                  </a:lnTo>
                  <a:lnTo>
                    <a:pt x="181" y="298"/>
                  </a:lnTo>
                  <a:lnTo>
                    <a:pt x="144" y="295"/>
                  </a:lnTo>
                  <a:lnTo>
                    <a:pt x="110" y="286"/>
                  </a:lnTo>
                  <a:lnTo>
                    <a:pt x="79" y="273"/>
                  </a:lnTo>
                  <a:lnTo>
                    <a:pt x="53" y="254"/>
                  </a:lnTo>
                  <a:lnTo>
                    <a:pt x="31" y="232"/>
                  </a:lnTo>
                  <a:lnTo>
                    <a:pt x="13" y="207"/>
                  </a:lnTo>
                  <a:lnTo>
                    <a:pt x="3" y="178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3" y="91"/>
                  </a:lnTo>
                  <a:lnTo>
                    <a:pt x="31" y="65"/>
                  </a:lnTo>
                  <a:lnTo>
                    <a:pt x="53" y="43"/>
                  </a:lnTo>
                  <a:lnTo>
                    <a:pt x="79" y="25"/>
                  </a:lnTo>
                  <a:lnTo>
                    <a:pt x="110" y="11"/>
                  </a:lnTo>
                  <a:lnTo>
                    <a:pt x="144" y="3"/>
                  </a:lnTo>
                  <a:lnTo>
                    <a:pt x="181" y="0"/>
                  </a:lnTo>
                  <a:lnTo>
                    <a:pt x="217" y="3"/>
                  </a:lnTo>
                  <a:lnTo>
                    <a:pt x="251" y="11"/>
                  </a:lnTo>
                  <a:lnTo>
                    <a:pt x="282" y="25"/>
                  </a:lnTo>
                  <a:lnTo>
                    <a:pt x="309" y="43"/>
                  </a:lnTo>
                  <a:lnTo>
                    <a:pt x="330" y="65"/>
                  </a:lnTo>
                  <a:lnTo>
                    <a:pt x="348" y="91"/>
                  </a:lnTo>
                  <a:lnTo>
                    <a:pt x="358" y="118"/>
                  </a:lnTo>
                  <a:lnTo>
                    <a:pt x="362" y="148"/>
                  </a:lnTo>
                  <a:close/>
                </a:path>
              </a:pathLst>
            </a:custGeom>
            <a:solidFill>
              <a:srgbClr val="FFAF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4" name="Freeform 33"/>
            <p:cNvSpPr>
              <a:spLocks/>
            </p:cNvSpPr>
            <p:nvPr/>
          </p:nvSpPr>
          <p:spPr bwMode="auto">
            <a:xfrm>
              <a:off x="919" y="565"/>
              <a:ext cx="180" cy="150"/>
            </a:xfrm>
            <a:custGeom>
              <a:avLst/>
              <a:gdLst>
                <a:gd name="T0" fmla="*/ 22 w 361"/>
                <a:gd name="T1" fmla="*/ 10 h 298"/>
                <a:gd name="T2" fmla="*/ 22 w 361"/>
                <a:gd name="T3" fmla="*/ 12 h 298"/>
                <a:gd name="T4" fmla="*/ 21 w 361"/>
                <a:gd name="T5" fmla="*/ 13 h 298"/>
                <a:gd name="T6" fmla="*/ 20 w 361"/>
                <a:gd name="T7" fmla="*/ 15 h 298"/>
                <a:gd name="T8" fmla="*/ 19 w 361"/>
                <a:gd name="T9" fmla="*/ 16 h 298"/>
                <a:gd name="T10" fmla="*/ 17 w 361"/>
                <a:gd name="T11" fmla="*/ 18 h 298"/>
                <a:gd name="T12" fmla="*/ 15 w 361"/>
                <a:gd name="T13" fmla="*/ 18 h 298"/>
                <a:gd name="T14" fmla="*/ 13 w 361"/>
                <a:gd name="T15" fmla="*/ 19 h 298"/>
                <a:gd name="T16" fmla="*/ 11 w 361"/>
                <a:gd name="T17" fmla="*/ 19 h 298"/>
                <a:gd name="T18" fmla="*/ 9 w 361"/>
                <a:gd name="T19" fmla="*/ 19 h 298"/>
                <a:gd name="T20" fmla="*/ 6 w 361"/>
                <a:gd name="T21" fmla="*/ 18 h 298"/>
                <a:gd name="T22" fmla="*/ 5 w 361"/>
                <a:gd name="T23" fmla="*/ 18 h 298"/>
                <a:gd name="T24" fmla="*/ 3 w 361"/>
                <a:gd name="T25" fmla="*/ 16 h 298"/>
                <a:gd name="T26" fmla="*/ 1 w 361"/>
                <a:gd name="T27" fmla="*/ 15 h 298"/>
                <a:gd name="T28" fmla="*/ 0 w 361"/>
                <a:gd name="T29" fmla="*/ 13 h 298"/>
                <a:gd name="T30" fmla="*/ 0 w 361"/>
                <a:gd name="T31" fmla="*/ 12 h 298"/>
                <a:gd name="T32" fmla="*/ 0 w 361"/>
                <a:gd name="T33" fmla="*/ 10 h 298"/>
                <a:gd name="T34" fmla="*/ 0 w 361"/>
                <a:gd name="T35" fmla="*/ 8 h 298"/>
                <a:gd name="T36" fmla="*/ 0 w 361"/>
                <a:gd name="T37" fmla="*/ 6 h 298"/>
                <a:gd name="T38" fmla="*/ 1 w 361"/>
                <a:gd name="T39" fmla="*/ 5 h 298"/>
                <a:gd name="T40" fmla="*/ 3 w 361"/>
                <a:gd name="T41" fmla="*/ 3 h 298"/>
                <a:gd name="T42" fmla="*/ 5 w 361"/>
                <a:gd name="T43" fmla="*/ 2 h 298"/>
                <a:gd name="T44" fmla="*/ 6 w 361"/>
                <a:gd name="T45" fmla="*/ 1 h 298"/>
                <a:gd name="T46" fmla="*/ 9 w 361"/>
                <a:gd name="T47" fmla="*/ 1 h 298"/>
                <a:gd name="T48" fmla="*/ 11 w 361"/>
                <a:gd name="T49" fmla="*/ 0 h 298"/>
                <a:gd name="T50" fmla="*/ 13 w 361"/>
                <a:gd name="T51" fmla="*/ 1 h 298"/>
                <a:gd name="T52" fmla="*/ 15 w 361"/>
                <a:gd name="T53" fmla="*/ 1 h 298"/>
                <a:gd name="T54" fmla="*/ 17 w 361"/>
                <a:gd name="T55" fmla="*/ 2 h 298"/>
                <a:gd name="T56" fmla="*/ 19 w 361"/>
                <a:gd name="T57" fmla="*/ 3 h 298"/>
                <a:gd name="T58" fmla="*/ 20 w 361"/>
                <a:gd name="T59" fmla="*/ 5 h 298"/>
                <a:gd name="T60" fmla="*/ 21 w 361"/>
                <a:gd name="T61" fmla="*/ 6 h 298"/>
                <a:gd name="T62" fmla="*/ 22 w 361"/>
                <a:gd name="T63" fmla="*/ 8 h 298"/>
                <a:gd name="T64" fmla="*/ 22 w 361"/>
                <a:gd name="T65" fmla="*/ 10 h 2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1"/>
                <a:gd name="T100" fmla="*/ 0 h 298"/>
                <a:gd name="T101" fmla="*/ 361 w 361"/>
                <a:gd name="T102" fmla="*/ 298 h 2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1" h="298">
                  <a:moveTo>
                    <a:pt x="361" y="148"/>
                  </a:moveTo>
                  <a:lnTo>
                    <a:pt x="358" y="178"/>
                  </a:lnTo>
                  <a:lnTo>
                    <a:pt x="347" y="207"/>
                  </a:lnTo>
                  <a:lnTo>
                    <a:pt x="330" y="232"/>
                  </a:lnTo>
                  <a:lnTo>
                    <a:pt x="308" y="254"/>
                  </a:lnTo>
                  <a:lnTo>
                    <a:pt x="281" y="273"/>
                  </a:lnTo>
                  <a:lnTo>
                    <a:pt x="251" y="287"/>
                  </a:lnTo>
                  <a:lnTo>
                    <a:pt x="217" y="295"/>
                  </a:lnTo>
                  <a:lnTo>
                    <a:pt x="181" y="298"/>
                  </a:lnTo>
                  <a:lnTo>
                    <a:pt x="144" y="295"/>
                  </a:lnTo>
                  <a:lnTo>
                    <a:pt x="111" y="287"/>
                  </a:lnTo>
                  <a:lnTo>
                    <a:pt x="80" y="273"/>
                  </a:lnTo>
                  <a:lnTo>
                    <a:pt x="53" y="254"/>
                  </a:lnTo>
                  <a:lnTo>
                    <a:pt x="31" y="232"/>
                  </a:lnTo>
                  <a:lnTo>
                    <a:pt x="14" y="207"/>
                  </a:lnTo>
                  <a:lnTo>
                    <a:pt x="4" y="178"/>
                  </a:lnTo>
                  <a:lnTo>
                    <a:pt x="0" y="148"/>
                  </a:lnTo>
                  <a:lnTo>
                    <a:pt x="4" y="118"/>
                  </a:lnTo>
                  <a:lnTo>
                    <a:pt x="14" y="91"/>
                  </a:lnTo>
                  <a:lnTo>
                    <a:pt x="31" y="65"/>
                  </a:lnTo>
                  <a:lnTo>
                    <a:pt x="53" y="44"/>
                  </a:lnTo>
                  <a:lnTo>
                    <a:pt x="80" y="25"/>
                  </a:lnTo>
                  <a:lnTo>
                    <a:pt x="111" y="11"/>
                  </a:lnTo>
                  <a:lnTo>
                    <a:pt x="144" y="3"/>
                  </a:lnTo>
                  <a:lnTo>
                    <a:pt x="181" y="0"/>
                  </a:lnTo>
                  <a:lnTo>
                    <a:pt x="217" y="3"/>
                  </a:lnTo>
                  <a:lnTo>
                    <a:pt x="251" y="11"/>
                  </a:lnTo>
                  <a:lnTo>
                    <a:pt x="281" y="25"/>
                  </a:lnTo>
                  <a:lnTo>
                    <a:pt x="308" y="44"/>
                  </a:lnTo>
                  <a:lnTo>
                    <a:pt x="330" y="65"/>
                  </a:lnTo>
                  <a:lnTo>
                    <a:pt x="347" y="91"/>
                  </a:lnTo>
                  <a:lnTo>
                    <a:pt x="358" y="118"/>
                  </a:lnTo>
                  <a:lnTo>
                    <a:pt x="361" y="148"/>
                  </a:lnTo>
                  <a:close/>
                </a:path>
              </a:pathLst>
            </a:custGeom>
            <a:solidFill>
              <a:srgbClr val="FFAF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5" name="Freeform 34"/>
            <p:cNvSpPr>
              <a:spLocks/>
            </p:cNvSpPr>
            <p:nvPr/>
          </p:nvSpPr>
          <p:spPr bwMode="auto">
            <a:xfrm>
              <a:off x="970" y="639"/>
              <a:ext cx="85" cy="77"/>
            </a:xfrm>
            <a:custGeom>
              <a:avLst/>
              <a:gdLst>
                <a:gd name="T0" fmla="*/ 11 w 169"/>
                <a:gd name="T1" fmla="*/ 4 h 155"/>
                <a:gd name="T2" fmla="*/ 11 w 169"/>
                <a:gd name="T3" fmla="*/ 5 h 155"/>
                <a:gd name="T4" fmla="*/ 11 w 169"/>
                <a:gd name="T5" fmla="*/ 6 h 155"/>
                <a:gd name="T6" fmla="*/ 10 w 169"/>
                <a:gd name="T7" fmla="*/ 7 h 155"/>
                <a:gd name="T8" fmla="*/ 10 w 169"/>
                <a:gd name="T9" fmla="*/ 8 h 155"/>
                <a:gd name="T10" fmla="*/ 9 w 169"/>
                <a:gd name="T11" fmla="*/ 8 h 155"/>
                <a:gd name="T12" fmla="*/ 8 w 169"/>
                <a:gd name="T13" fmla="*/ 9 h 155"/>
                <a:gd name="T14" fmla="*/ 7 w 169"/>
                <a:gd name="T15" fmla="*/ 9 h 155"/>
                <a:gd name="T16" fmla="*/ 6 w 169"/>
                <a:gd name="T17" fmla="*/ 9 h 155"/>
                <a:gd name="T18" fmla="*/ 5 w 169"/>
                <a:gd name="T19" fmla="*/ 9 h 155"/>
                <a:gd name="T20" fmla="*/ 4 w 169"/>
                <a:gd name="T21" fmla="*/ 9 h 155"/>
                <a:gd name="T22" fmla="*/ 3 w 169"/>
                <a:gd name="T23" fmla="*/ 8 h 155"/>
                <a:gd name="T24" fmla="*/ 2 w 169"/>
                <a:gd name="T25" fmla="*/ 8 h 155"/>
                <a:gd name="T26" fmla="*/ 1 w 169"/>
                <a:gd name="T27" fmla="*/ 7 h 155"/>
                <a:gd name="T28" fmla="*/ 1 w 169"/>
                <a:gd name="T29" fmla="*/ 6 h 155"/>
                <a:gd name="T30" fmla="*/ 1 w 169"/>
                <a:gd name="T31" fmla="*/ 5 h 155"/>
                <a:gd name="T32" fmla="*/ 0 w 169"/>
                <a:gd name="T33" fmla="*/ 4 h 155"/>
                <a:gd name="T34" fmla="*/ 1 w 169"/>
                <a:gd name="T35" fmla="*/ 3 h 155"/>
                <a:gd name="T36" fmla="*/ 1 w 169"/>
                <a:gd name="T37" fmla="*/ 2 h 155"/>
                <a:gd name="T38" fmla="*/ 1 w 169"/>
                <a:gd name="T39" fmla="*/ 2 h 155"/>
                <a:gd name="T40" fmla="*/ 2 w 169"/>
                <a:gd name="T41" fmla="*/ 1 h 155"/>
                <a:gd name="T42" fmla="*/ 3 w 169"/>
                <a:gd name="T43" fmla="*/ 0 h 155"/>
                <a:gd name="T44" fmla="*/ 4 w 169"/>
                <a:gd name="T45" fmla="*/ 0 h 155"/>
                <a:gd name="T46" fmla="*/ 5 w 169"/>
                <a:gd name="T47" fmla="*/ 0 h 155"/>
                <a:gd name="T48" fmla="*/ 6 w 169"/>
                <a:gd name="T49" fmla="*/ 0 h 155"/>
                <a:gd name="T50" fmla="*/ 7 w 169"/>
                <a:gd name="T51" fmla="*/ 0 h 155"/>
                <a:gd name="T52" fmla="*/ 8 w 169"/>
                <a:gd name="T53" fmla="*/ 0 h 155"/>
                <a:gd name="T54" fmla="*/ 9 w 169"/>
                <a:gd name="T55" fmla="*/ 0 h 155"/>
                <a:gd name="T56" fmla="*/ 10 w 169"/>
                <a:gd name="T57" fmla="*/ 1 h 155"/>
                <a:gd name="T58" fmla="*/ 10 w 169"/>
                <a:gd name="T59" fmla="*/ 2 h 155"/>
                <a:gd name="T60" fmla="*/ 11 w 169"/>
                <a:gd name="T61" fmla="*/ 2 h 155"/>
                <a:gd name="T62" fmla="*/ 11 w 169"/>
                <a:gd name="T63" fmla="*/ 3 h 155"/>
                <a:gd name="T64" fmla="*/ 11 w 169"/>
                <a:gd name="T65" fmla="*/ 4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9"/>
                <a:gd name="T100" fmla="*/ 0 h 155"/>
                <a:gd name="T101" fmla="*/ 169 w 169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9" h="155">
                  <a:moveTo>
                    <a:pt x="169" y="77"/>
                  </a:moveTo>
                  <a:lnTo>
                    <a:pt x="168" y="94"/>
                  </a:lnTo>
                  <a:lnTo>
                    <a:pt x="162" y="107"/>
                  </a:lnTo>
                  <a:lnTo>
                    <a:pt x="154" y="120"/>
                  </a:lnTo>
                  <a:lnTo>
                    <a:pt x="145" y="132"/>
                  </a:lnTo>
                  <a:lnTo>
                    <a:pt x="132" y="142"/>
                  </a:lnTo>
                  <a:lnTo>
                    <a:pt x="117" y="149"/>
                  </a:lnTo>
                  <a:lnTo>
                    <a:pt x="102" y="153"/>
                  </a:lnTo>
                  <a:lnTo>
                    <a:pt x="85" y="155"/>
                  </a:lnTo>
                  <a:lnTo>
                    <a:pt x="68" y="153"/>
                  </a:lnTo>
                  <a:lnTo>
                    <a:pt x="52" y="149"/>
                  </a:lnTo>
                  <a:lnTo>
                    <a:pt x="38" y="142"/>
                  </a:lnTo>
                  <a:lnTo>
                    <a:pt x="25" y="132"/>
                  </a:lnTo>
                  <a:lnTo>
                    <a:pt x="15" y="120"/>
                  </a:lnTo>
                  <a:lnTo>
                    <a:pt x="7" y="107"/>
                  </a:lnTo>
                  <a:lnTo>
                    <a:pt x="1" y="94"/>
                  </a:lnTo>
                  <a:lnTo>
                    <a:pt x="0" y="77"/>
                  </a:lnTo>
                  <a:lnTo>
                    <a:pt x="1" y="61"/>
                  </a:lnTo>
                  <a:lnTo>
                    <a:pt x="7" y="47"/>
                  </a:lnTo>
                  <a:lnTo>
                    <a:pt x="15" y="35"/>
                  </a:lnTo>
                  <a:lnTo>
                    <a:pt x="25" y="23"/>
                  </a:lnTo>
                  <a:lnTo>
                    <a:pt x="38" y="13"/>
                  </a:lnTo>
                  <a:lnTo>
                    <a:pt x="52" y="6"/>
                  </a:lnTo>
                  <a:lnTo>
                    <a:pt x="68" y="1"/>
                  </a:lnTo>
                  <a:lnTo>
                    <a:pt x="85" y="0"/>
                  </a:lnTo>
                  <a:lnTo>
                    <a:pt x="102" y="1"/>
                  </a:lnTo>
                  <a:lnTo>
                    <a:pt x="117" y="6"/>
                  </a:lnTo>
                  <a:lnTo>
                    <a:pt x="132" y="13"/>
                  </a:lnTo>
                  <a:lnTo>
                    <a:pt x="145" y="23"/>
                  </a:lnTo>
                  <a:lnTo>
                    <a:pt x="154" y="35"/>
                  </a:lnTo>
                  <a:lnTo>
                    <a:pt x="162" y="47"/>
                  </a:lnTo>
                  <a:lnTo>
                    <a:pt x="168" y="61"/>
                  </a:lnTo>
                  <a:lnTo>
                    <a:pt x="169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6" name="Freeform 35"/>
            <p:cNvSpPr>
              <a:spLocks/>
            </p:cNvSpPr>
            <p:nvPr/>
          </p:nvSpPr>
          <p:spPr bwMode="auto">
            <a:xfrm>
              <a:off x="1211" y="643"/>
              <a:ext cx="85" cy="77"/>
            </a:xfrm>
            <a:custGeom>
              <a:avLst/>
              <a:gdLst>
                <a:gd name="T0" fmla="*/ 11 w 170"/>
                <a:gd name="T1" fmla="*/ 4 h 155"/>
                <a:gd name="T2" fmla="*/ 11 w 170"/>
                <a:gd name="T3" fmla="*/ 5 h 155"/>
                <a:gd name="T4" fmla="*/ 11 w 170"/>
                <a:gd name="T5" fmla="*/ 6 h 155"/>
                <a:gd name="T6" fmla="*/ 10 w 170"/>
                <a:gd name="T7" fmla="*/ 7 h 155"/>
                <a:gd name="T8" fmla="*/ 10 w 170"/>
                <a:gd name="T9" fmla="*/ 8 h 155"/>
                <a:gd name="T10" fmla="*/ 9 w 170"/>
                <a:gd name="T11" fmla="*/ 8 h 155"/>
                <a:gd name="T12" fmla="*/ 7 w 170"/>
                <a:gd name="T13" fmla="*/ 9 h 155"/>
                <a:gd name="T14" fmla="*/ 6 w 170"/>
                <a:gd name="T15" fmla="*/ 9 h 155"/>
                <a:gd name="T16" fmla="*/ 5 w 170"/>
                <a:gd name="T17" fmla="*/ 9 h 155"/>
                <a:gd name="T18" fmla="*/ 5 w 170"/>
                <a:gd name="T19" fmla="*/ 9 h 155"/>
                <a:gd name="T20" fmla="*/ 3 w 170"/>
                <a:gd name="T21" fmla="*/ 9 h 155"/>
                <a:gd name="T22" fmla="*/ 3 w 170"/>
                <a:gd name="T23" fmla="*/ 8 h 155"/>
                <a:gd name="T24" fmla="*/ 1 w 170"/>
                <a:gd name="T25" fmla="*/ 8 h 155"/>
                <a:gd name="T26" fmla="*/ 1 w 170"/>
                <a:gd name="T27" fmla="*/ 7 h 155"/>
                <a:gd name="T28" fmla="*/ 1 w 170"/>
                <a:gd name="T29" fmla="*/ 6 h 155"/>
                <a:gd name="T30" fmla="*/ 1 w 170"/>
                <a:gd name="T31" fmla="*/ 5 h 155"/>
                <a:gd name="T32" fmla="*/ 0 w 170"/>
                <a:gd name="T33" fmla="*/ 4 h 155"/>
                <a:gd name="T34" fmla="*/ 1 w 170"/>
                <a:gd name="T35" fmla="*/ 3 h 155"/>
                <a:gd name="T36" fmla="*/ 1 w 170"/>
                <a:gd name="T37" fmla="*/ 3 h 155"/>
                <a:gd name="T38" fmla="*/ 1 w 170"/>
                <a:gd name="T39" fmla="*/ 2 h 155"/>
                <a:gd name="T40" fmla="*/ 1 w 170"/>
                <a:gd name="T41" fmla="*/ 1 h 155"/>
                <a:gd name="T42" fmla="*/ 3 w 170"/>
                <a:gd name="T43" fmla="*/ 0 h 155"/>
                <a:gd name="T44" fmla="*/ 3 w 170"/>
                <a:gd name="T45" fmla="*/ 0 h 155"/>
                <a:gd name="T46" fmla="*/ 5 w 170"/>
                <a:gd name="T47" fmla="*/ 0 h 155"/>
                <a:gd name="T48" fmla="*/ 5 w 170"/>
                <a:gd name="T49" fmla="*/ 0 h 155"/>
                <a:gd name="T50" fmla="*/ 6 w 170"/>
                <a:gd name="T51" fmla="*/ 0 h 155"/>
                <a:gd name="T52" fmla="*/ 7 w 170"/>
                <a:gd name="T53" fmla="*/ 0 h 155"/>
                <a:gd name="T54" fmla="*/ 9 w 170"/>
                <a:gd name="T55" fmla="*/ 0 h 155"/>
                <a:gd name="T56" fmla="*/ 10 w 170"/>
                <a:gd name="T57" fmla="*/ 1 h 155"/>
                <a:gd name="T58" fmla="*/ 10 w 170"/>
                <a:gd name="T59" fmla="*/ 2 h 155"/>
                <a:gd name="T60" fmla="*/ 11 w 170"/>
                <a:gd name="T61" fmla="*/ 3 h 155"/>
                <a:gd name="T62" fmla="*/ 11 w 170"/>
                <a:gd name="T63" fmla="*/ 3 h 155"/>
                <a:gd name="T64" fmla="*/ 11 w 170"/>
                <a:gd name="T65" fmla="*/ 4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0"/>
                <a:gd name="T100" fmla="*/ 0 h 155"/>
                <a:gd name="T101" fmla="*/ 170 w 170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0" h="155">
                  <a:moveTo>
                    <a:pt x="170" y="77"/>
                  </a:moveTo>
                  <a:lnTo>
                    <a:pt x="169" y="94"/>
                  </a:lnTo>
                  <a:lnTo>
                    <a:pt x="163" y="107"/>
                  </a:lnTo>
                  <a:lnTo>
                    <a:pt x="155" y="120"/>
                  </a:lnTo>
                  <a:lnTo>
                    <a:pt x="145" y="132"/>
                  </a:lnTo>
                  <a:lnTo>
                    <a:pt x="132" y="142"/>
                  </a:lnTo>
                  <a:lnTo>
                    <a:pt x="118" y="149"/>
                  </a:lnTo>
                  <a:lnTo>
                    <a:pt x="102" y="154"/>
                  </a:lnTo>
                  <a:lnTo>
                    <a:pt x="85" y="155"/>
                  </a:lnTo>
                  <a:lnTo>
                    <a:pt x="68" y="154"/>
                  </a:lnTo>
                  <a:lnTo>
                    <a:pt x="51" y="149"/>
                  </a:lnTo>
                  <a:lnTo>
                    <a:pt x="38" y="142"/>
                  </a:lnTo>
                  <a:lnTo>
                    <a:pt x="25" y="132"/>
                  </a:lnTo>
                  <a:lnTo>
                    <a:pt x="15" y="120"/>
                  </a:lnTo>
                  <a:lnTo>
                    <a:pt x="6" y="107"/>
                  </a:lnTo>
                  <a:lnTo>
                    <a:pt x="1" y="94"/>
                  </a:lnTo>
                  <a:lnTo>
                    <a:pt x="0" y="77"/>
                  </a:lnTo>
                  <a:lnTo>
                    <a:pt x="1" y="61"/>
                  </a:lnTo>
                  <a:lnTo>
                    <a:pt x="6" y="48"/>
                  </a:lnTo>
                  <a:lnTo>
                    <a:pt x="15" y="35"/>
                  </a:lnTo>
                  <a:lnTo>
                    <a:pt x="25" y="23"/>
                  </a:lnTo>
                  <a:lnTo>
                    <a:pt x="38" y="13"/>
                  </a:lnTo>
                  <a:lnTo>
                    <a:pt x="51" y="6"/>
                  </a:lnTo>
                  <a:lnTo>
                    <a:pt x="68" y="1"/>
                  </a:lnTo>
                  <a:lnTo>
                    <a:pt x="85" y="0"/>
                  </a:lnTo>
                  <a:lnTo>
                    <a:pt x="102" y="1"/>
                  </a:lnTo>
                  <a:lnTo>
                    <a:pt x="118" y="6"/>
                  </a:lnTo>
                  <a:lnTo>
                    <a:pt x="132" y="13"/>
                  </a:lnTo>
                  <a:lnTo>
                    <a:pt x="145" y="23"/>
                  </a:lnTo>
                  <a:lnTo>
                    <a:pt x="155" y="35"/>
                  </a:lnTo>
                  <a:lnTo>
                    <a:pt x="163" y="48"/>
                  </a:lnTo>
                  <a:lnTo>
                    <a:pt x="169" y="61"/>
                  </a:lnTo>
                  <a:lnTo>
                    <a:pt x="170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7" name="Freeform 36"/>
            <p:cNvSpPr>
              <a:spLocks/>
            </p:cNvSpPr>
            <p:nvPr/>
          </p:nvSpPr>
          <p:spPr bwMode="auto">
            <a:xfrm>
              <a:off x="1272" y="611"/>
              <a:ext cx="67" cy="72"/>
            </a:xfrm>
            <a:custGeom>
              <a:avLst/>
              <a:gdLst>
                <a:gd name="T0" fmla="*/ 0 w 135"/>
                <a:gd name="T1" fmla="*/ 8 h 145"/>
                <a:gd name="T2" fmla="*/ 0 w 135"/>
                <a:gd name="T3" fmla="*/ 8 h 145"/>
                <a:gd name="T4" fmla="*/ 0 w 135"/>
                <a:gd name="T5" fmla="*/ 8 h 145"/>
                <a:gd name="T6" fmla="*/ 1 w 135"/>
                <a:gd name="T7" fmla="*/ 7 h 145"/>
                <a:gd name="T8" fmla="*/ 1 w 135"/>
                <a:gd name="T9" fmla="*/ 7 h 145"/>
                <a:gd name="T10" fmla="*/ 2 w 135"/>
                <a:gd name="T11" fmla="*/ 5 h 145"/>
                <a:gd name="T12" fmla="*/ 2 w 135"/>
                <a:gd name="T13" fmla="*/ 4 h 145"/>
                <a:gd name="T14" fmla="*/ 3 w 135"/>
                <a:gd name="T15" fmla="*/ 2 h 145"/>
                <a:gd name="T16" fmla="*/ 3 w 135"/>
                <a:gd name="T17" fmla="*/ 0 h 145"/>
                <a:gd name="T18" fmla="*/ 3 w 135"/>
                <a:gd name="T19" fmla="*/ 0 h 145"/>
                <a:gd name="T20" fmla="*/ 4 w 135"/>
                <a:gd name="T21" fmla="*/ 0 h 145"/>
                <a:gd name="T22" fmla="*/ 4 w 135"/>
                <a:gd name="T23" fmla="*/ 0 h 145"/>
                <a:gd name="T24" fmla="*/ 5 w 135"/>
                <a:gd name="T25" fmla="*/ 0 h 145"/>
                <a:gd name="T26" fmla="*/ 6 w 135"/>
                <a:gd name="T27" fmla="*/ 1 h 145"/>
                <a:gd name="T28" fmla="*/ 7 w 135"/>
                <a:gd name="T29" fmla="*/ 1 h 145"/>
                <a:gd name="T30" fmla="*/ 8 w 135"/>
                <a:gd name="T31" fmla="*/ 3 h 145"/>
                <a:gd name="T32" fmla="*/ 8 w 135"/>
                <a:gd name="T33" fmla="*/ 4 h 145"/>
                <a:gd name="T34" fmla="*/ 8 w 135"/>
                <a:gd name="T35" fmla="*/ 4 h 145"/>
                <a:gd name="T36" fmla="*/ 7 w 135"/>
                <a:gd name="T37" fmla="*/ 5 h 145"/>
                <a:gd name="T38" fmla="*/ 7 w 135"/>
                <a:gd name="T39" fmla="*/ 6 h 145"/>
                <a:gd name="T40" fmla="*/ 6 w 135"/>
                <a:gd name="T41" fmla="*/ 7 h 145"/>
                <a:gd name="T42" fmla="*/ 4 w 135"/>
                <a:gd name="T43" fmla="*/ 8 h 145"/>
                <a:gd name="T44" fmla="*/ 3 w 135"/>
                <a:gd name="T45" fmla="*/ 8 h 145"/>
                <a:gd name="T46" fmla="*/ 1 w 135"/>
                <a:gd name="T47" fmla="*/ 9 h 145"/>
                <a:gd name="T48" fmla="*/ 0 w 135"/>
                <a:gd name="T49" fmla="*/ 8 h 1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5"/>
                <a:gd name="T76" fmla="*/ 0 h 145"/>
                <a:gd name="T77" fmla="*/ 135 w 135"/>
                <a:gd name="T78" fmla="*/ 145 h 1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5" h="145">
                  <a:moveTo>
                    <a:pt x="0" y="141"/>
                  </a:moveTo>
                  <a:lnTo>
                    <a:pt x="2" y="140"/>
                  </a:lnTo>
                  <a:lnTo>
                    <a:pt x="9" y="136"/>
                  </a:lnTo>
                  <a:lnTo>
                    <a:pt x="17" y="127"/>
                  </a:lnTo>
                  <a:lnTo>
                    <a:pt x="27" y="113"/>
                  </a:lnTo>
                  <a:lnTo>
                    <a:pt x="38" y="94"/>
                  </a:lnTo>
                  <a:lnTo>
                    <a:pt x="46" y="70"/>
                  </a:lnTo>
                  <a:lnTo>
                    <a:pt x="52" y="38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78" y="4"/>
                  </a:lnTo>
                  <a:lnTo>
                    <a:pt x="93" y="9"/>
                  </a:lnTo>
                  <a:lnTo>
                    <a:pt x="108" y="18"/>
                  </a:lnTo>
                  <a:lnTo>
                    <a:pt x="121" y="31"/>
                  </a:lnTo>
                  <a:lnTo>
                    <a:pt x="130" y="48"/>
                  </a:lnTo>
                  <a:lnTo>
                    <a:pt x="135" y="71"/>
                  </a:lnTo>
                  <a:lnTo>
                    <a:pt x="132" y="75"/>
                  </a:lnTo>
                  <a:lnTo>
                    <a:pt x="125" y="85"/>
                  </a:lnTo>
                  <a:lnTo>
                    <a:pt x="114" y="99"/>
                  </a:lnTo>
                  <a:lnTo>
                    <a:pt x="98" y="114"/>
                  </a:lnTo>
                  <a:lnTo>
                    <a:pt x="78" y="129"/>
                  </a:lnTo>
                  <a:lnTo>
                    <a:pt x="55" y="139"/>
                  </a:lnTo>
                  <a:lnTo>
                    <a:pt x="29" y="145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9EA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8" name="Freeform 37"/>
            <p:cNvSpPr>
              <a:spLocks/>
            </p:cNvSpPr>
            <p:nvPr/>
          </p:nvSpPr>
          <p:spPr bwMode="auto">
            <a:xfrm>
              <a:off x="1029" y="615"/>
              <a:ext cx="67" cy="73"/>
            </a:xfrm>
            <a:custGeom>
              <a:avLst/>
              <a:gdLst>
                <a:gd name="T0" fmla="*/ 0 w 135"/>
                <a:gd name="T1" fmla="*/ 9 h 145"/>
                <a:gd name="T2" fmla="*/ 0 w 135"/>
                <a:gd name="T3" fmla="*/ 9 h 145"/>
                <a:gd name="T4" fmla="*/ 0 w 135"/>
                <a:gd name="T5" fmla="*/ 9 h 145"/>
                <a:gd name="T6" fmla="*/ 1 w 135"/>
                <a:gd name="T7" fmla="*/ 8 h 145"/>
                <a:gd name="T8" fmla="*/ 1 w 135"/>
                <a:gd name="T9" fmla="*/ 8 h 145"/>
                <a:gd name="T10" fmla="*/ 2 w 135"/>
                <a:gd name="T11" fmla="*/ 6 h 145"/>
                <a:gd name="T12" fmla="*/ 2 w 135"/>
                <a:gd name="T13" fmla="*/ 5 h 145"/>
                <a:gd name="T14" fmla="*/ 3 w 135"/>
                <a:gd name="T15" fmla="*/ 3 h 145"/>
                <a:gd name="T16" fmla="*/ 3 w 135"/>
                <a:gd name="T17" fmla="*/ 0 h 145"/>
                <a:gd name="T18" fmla="*/ 3 w 135"/>
                <a:gd name="T19" fmla="*/ 0 h 145"/>
                <a:gd name="T20" fmla="*/ 4 w 135"/>
                <a:gd name="T21" fmla="*/ 1 h 145"/>
                <a:gd name="T22" fmla="*/ 4 w 135"/>
                <a:gd name="T23" fmla="*/ 1 h 145"/>
                <a:gd name="T24" fmla="*/ 5 w 135"/>
                <a:gd name="T25" fmla="*/ 1 h 145"/>
                <a:gd name="T26" fmla="*/ 6 w 135"/>
                <a:gd name="T27" fmla="*/ 2 h 145"/>
                <a:gd name="T28" fmla="*/ 7 w 135"/>
                <a:gd name="T29" fmla="*/ 2 h 145"/>
                <a:gd name="T30" fmla="*/ 8 w 135"/>
                <a:gd name="T31" fmla="*/ 4 h 145"/>
                <a:gd name="T32" fmla="*/ 8 w 135"/>
                <a:gd name="T33" fmla="*/ 5 h 145"/>
                <a:gd name="T34" fmla="*/ 8 w 135"/>
                <a:gd name="T35" fmla="*/ 5 h 145"/>
                <a:gd name="T36" fmla="*/ 7 w 135"/>
                <a:gd name="T37" fmla="*/ 6 h 145"/>
                <a:gd name="T38" fmla="*/ 7 w 135"/>
                <a:gd name="T39" fmla="*/ 7 h 145"/>
                <a:gd name="T40" fmla="*/ 6 w 135"/>
                <a:gd name="T41" fmla="*/ 8 h 145"/>
                <a:gd name="T42" fmla="*/ 4 w 135"/>
                <a:gd name="T43" fmla="*/ 9 h 145"/>
                <a:gd name="T44" fmla="*/ 3 w 135"/>
                <a:gd name="T45" fmla="*/ 9 h 145"/>
                <a:gd name="T46" fmla="*/ 1 w 135"/>
                <a:gd name="T47" fmla="*/ 10 h 145"/>
                <a:gd name="T48" fmla="*/ 0 w 135"/>
                <a:gd name="T49" fmla="*/ 9 h 1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5"/>
                <a:gd name="T76" fmla="*/ 0 h 145"/>
                <a:gd name="T77" fmla="*/ 135 w 135"/>
                <a:gd name="T78" fmla="*/ 145 h 1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5" h="145">
                  <a:moveTo>
                    <a:pt x="0" y="142"/>
                  </a:moveTo>
                  <a:lnTo>
                    <a:pt x="3" y="140"/>
                  </a:lnTo>
                  <a:lnTo>
                    <a:pt x="10" y="136"/>
                  </a:lnTo>
                  <a:lnTo>
                    <a:pt x="18" y="127"/>
                  </a:lnTo>
                  <a:lnTo>
                    <a:pt x="28" y="113"/>
                  </a:lnTo>
                  <a:lnTo>
                    <a:pt x="38" y="94"/>
                  </a:lnTo>
                  <a:lnTo>
                    <a:pt x="46" y="70"/>
                  </a:lnTo>
                  <a:lnTo>
                    <a:pt x="51" y="38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78" y="4"/>
                  </a:lnTo>
                  <a:lnTo>
                    <a:pt x="93" y="10"/>
                  </a:lnTo>
                  <a:lnTo>
                    <a:pt x="108" y="18"/>
                  </a:lnTo>
                  <a:lnTo>
                    <a:pt x="120" y="31"/>
                  </a:lnTo>
                  <a:lnTo>
                    <a:pt x="131" y="49"/>
                  </a:lnTo>
                  <a:lnTo>
                    <a:pt x="135" y="72"/>
                  </a:lnTo>
                  <a:lnTo>
                    <a:pt x="133" y="76"/>
                  </a:lnTo>
                  <a:lnTo>
                    <a:pt x="126" y="86"/>
                  </a:lnTo>
                  <a:lnTo>
                    <a:pt x="113" y="100"/>
                  </a:lnTo>
                  <a:lnTo>
                    <a:pt x="98" y="115"/>
                  </a:lnTo>
                  <a:lnTo>
                    <a:pt x="79" y="129"/>
                  </a:lnTo>
                  <a:lnTo>
                    <a:pt x="56" y="139"/>
                  </a:lnTo>
                  <a:lnTo>
                    <a:pt x="29" y="145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9EA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9" name="Freeform 38"/>
            <p:cNvSpPr>
              <a:spLocks/>
            </p:cNvSpPr>
            <p:nvPr/>
          </p:nvSpPr>
          <p:spPr bwMode="auto">
            <a:xfrm>
              <a:off x="899" y="548"/>
              <a:ext cx="211" cy="115"/>
            </a:xfrm>
            <a:custGeom>
              <a:avLst/>
              <a:gdLst>
                <a:gd name="T0" fmla="*/ 0 w 422"/>
                <a:gd name="T1" fmla="*/ 10 h 231"/>
                <a:gd name="T2" fmla="*/ 1 w 422"/>
                <a:gd name="T3" fmla="*/ 10 h 231"/>
                <a:gd name="T4" fmla="*/ 1 w 422"/>
                <a:gd name="T5" fmla="*/ 10 h 231"/>
                <a:gd name="T6" fmla="*/ 2 w 422"/>
                <a:gd name="T7" fmla="*/ 10 h 231"/>
                <a:gd name="T8" fmla="*/ 3 w 422"/>
                <a:gd name="T9" fmla="*/ 9 h 231"/>
                <a:gd name="T10" fmla="*/ 3 w 422"/>
                <a:gd name="T11" fmla="*/ 9 h 231"/>
                <a:gd name="T12" fmla="*/ 5 w 422"/>
                <a:gd name="T13" fmla="*/ 9 h 231"/>
                <a:gd name="T14" fmla="*/ 7 w 422"/>
                <a:gd name="T15" fmla="*/ 9 h 231"/>
                <a:gd name="T16" fmla="*/ 9 w 422"/>
                <a:gd name="T17" fmla="*/ 8 h 231"/>
                <a:gd name="T18" fmla="*/ 11 w 422"/>
                <a:gd name="T19" fmla="*/ 8 h 231"/>
                <a:gd name="T20" fmla="*/ 13 w 422"/>
                <a:gd name="T21" fmla="*/ 8 h 231"/>
                <a:gd name="T22" fmla="*/ 14 w 422"/>
                <a:gd name="T23" fmla="*/ 9 h 231"/>
                <a:gd name="T24" fmla="*/ 17 w 422"/>
                <a:gd name="T25" fmla="*/ 9 h 231"/>
                <a:gd name="T26" fmla="*/ 20 w 422"/>
                <a:gd name="T27" fmla="*/ 10 h 231"/>
                <a:gd name="T28" fmla="*/ 22 w 422"/>
                <a:gd name="T29" fmla="*/ 11 h 231"/>
                <a:gd name="T30" fmla="*/ 24 w 422"/>
                <a:gd name="T31" fmla="*/ 12 h 231"/>
                <a:gd name="T32" fmla="*/ 26 w 422"/>
                <a:gd name="T33" fmla="*/ 14 h 231"/>
                <a:gd name="T34" fmla="*/ 26 w 422"/>
                <a:gd name="T35" fmla="*/ 14 h 231"/>
                <a:gd name="T36" fmla="*/ 26 w 422"/>
                <a:gd name="T37" fmla="*/ 13 h 231"/>
                <a:gd name="T38" fmla="*/ 26 w 422"/>
                <a:gd name="T39" fmla="*/ 13 h 231"/>
                <a:gd name="T40" fmla="*/ 26 w 422"/>
                <a:gd name="T41" fmla="*/ 12 h 231"/>
                <a:gd name="T42" fmla="*/ 26 w 422"/>
                <a:gd name="T43" fmla="*/ 11 h 231"/>
                <a:gd name="T44" fmla="*/ 26 w 422"/>
                <a:gd name="T45" fmla="*/ 9 h 231"/>
                <a:gd name="T46" fmla="*/ 26 w 422"/>
                <a:gd name="T47" fmla="*/ 8 h 231"/>
                <a:gd name="T48" fmla="*/ 26 w 422"/>
                <a:gd name="T49" fmla="*/ 7 h 231"/>
                <a:gd name="T50" fmla="*/ 25 w 422"/>
                <a:gd name="T51" fmla="*/ 5 h 231"/>
                <a:gd name="T52" fmla="*/ 24 w 422"/>
                <a:gd name="T53" fmla="*/ 4 h 231"/>
                <a:gd name="T54" fmla="*/ 23 w 422"/>
                <a:gd name="T55" fmla="*/ 3 h 231"/>
                <a:gd name="T56" fmla="*/ 22 w 422"/>
                <a:gd name="T57" fmla="*/ 2 h 231"/>
                <a:gd name="T58" fmla="*/ 21 w 422"/>
                <a:gd name="T59" fmla="*/ 1 h 231"/>
                <a:gd name="T60" fmla="*/ 19 w 422"/>
                <a:gd name="T61" fmla="*/ 0 h 231"/>
                <a:gd name="T62" fmla="*/ 17 w 422"/>
                <a:gd name="T63" fmla="*/ 0 h 231"/>
                <a:gd name="T64" fmla="*/ 14 w 422"/>
                <a:gd name="T65" fmla="*/ 0 h 231"/>
                <a:gd name="T66" fmla="*/ 12 w 422"/>
                <a:gd name="T67" fmla="*/ 0 h 231"/>
                <a:gd name="T68" fmla="*/ 10 w 422"/>
                <a:gd name="T69" fmla="*/ 0 h 231"/>
                <a:gd name="T70" fmla="*/ 7 w 422"/>
                <a:gd name="T71" fmla="*/ 0 h 231"/>
                <a:gd name="T72" fmla="*/ 6 w 422"/>
                <a:gd name="T73" fmla="*/ 1 h 231"/>
                <a:gd name="T74" fmla="*/ 5 w 422"/>
                <a:gd name="T75" fmla="*/ 1 h 231"/>
                <a:gd name="T76" fmla="*/ 3 w 422"/>
                <a:gd name="T77" fmla="*/ 2 h 231"/>
                <a:gd name="T78" fmla="*/ 3 w 422"/>
                <a:gd name="T79" fmla="*/ 3 h 231"/>
                <a:gd name="T80" fmla="*/ 2 w 422"/>
                <a:gd name="T81" fmla="*/ 3 h 231"/>
                <a:gd name="T82" fmla="*/ 2 w 422"/>
                <a:gd name="T83" fmla="*/ 4 h 231"/>
                <a:gd name="T84" fmla="*/ 1 w 422"/>
                <a:gd name="T85" fmla="*/ 5 h 231"/>
                <a:gd name="T86" fmla="*/ 1 w 422"/>
                <a:gd name="T87" fmla="*/ 6 h 231"/>
                <a:gd name="T88" fmla="*/ 1 w 422"/>
                <a:gd name="T89" fmla="*/ 7 h 231"/>
                <a:gd name="T90" fmla="*/ 1 w 422"/>
                <a:gd name="T91" fmla="*/ 8 h 231"/>
                <a:gd name="T92" fmla="*/ 0 w 422"/>
                <a:gd name="T93" fmla="*/ 9 h 231"/>
                <a:gd name="T94" fmla="*/ 0 w 422"/>
                <a:gd name="T95" fmla="*/ 9 h 231"/>
                <a:gd name="T96" fmla="*/ 0 w 422"/>
                <a:gd name="T97" fmla="*/ 10 h 2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2"/>
                <a:gd name="T148" fmla="*/ 0 h 231"/>
                <a:gd name="T149" fmla="*/ 422 w 422"/>
                <a:gd name="T150" fmla="*/ 231 h 2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2" h="231">
                  <a:moveTo>
                    <a:pt x="0" y="171"/>
                  </a:moveTo>
                  <a:lnTo>
                    <a:pt x="2" y="170"/>
                  </a:lnTo>
                  <a:lnTo>
                    <a:pt x="10" y="167"/>
                  </a:lnTo>
                  <a:lnTo>
                    <a:pt x="22" y="163"/>
                  </a:lnTo>
                  <a:lnTo>
                    <a:pt x="37" y="158"/>
                  </a:lnTo>
                  <a:lnTo>
                    <a:pt x="57" y="152"/>
                  </a:lnTo>
                  <a:lnTo>
                    <a:pt x="80" y="148"/>
                  </a:lnTo>
                  <a:lnTo>
                    <a:pt x="106" y="144"/>
                  </a:lnTo>
                  <a:lnTo>
                    <a:pt x="135" y="142"/>
                  </a:lnTo>
                  <a:lnTo>
                    <a:pt x="166" y="141"/>
                  </a:lnTo>
                  <a:lnTo>
                    <a:pt x="199" y="142"/>
                  </a:lnTo>
                  <a:lnTo>
                    <a:pt x="234" y="147"/>
                  </a:lnTo>
                  <a:lnTo>
                    <a:pt x="270" y="155"/>
                  </a:lnTo>
                  <a:lnTo>
                    <a:pt x="307" y="166"/>
                  </a:lnTo>
                  <a:lnTo>
                    <a:pt x="345" y="182"/>
                  </a:lnTo>
                  <a:lnTo>
                    <a:pt x="383" y="204"/>
                  </a:lnTo>
                  <a:lnTo>
                    <a:pt x="421" y="231"/>
                  </a:lnTo>
                  <a:lnTo>
                    <a:pt x="421" y="228"/>
                  </a:lnTo>
                  <a:lnTo>
                    <a:pt x="422" y="220"/>
                  </a:lnTo>
                  <a:lnTo>
                    <a:pt x="422" y="210"/>
                  </a:lnTo>
                  <a:lnTo>
                    <a:pt x="421" y="195"/>
                  </a:lnTo>
                  <a:lnTo>
                    <a:pt x="420" y="178"/>
                  </a:lnTo>
                  <a:lnTo>
                    <a:pt x="417" y="158"/>
                  </a:lnTo>
                  <a:lnTo>
                    <a:pt x="411" y="137"/>
                  </a:lnTo>
                  <a:lnTo>
                    <a:pt x="406" y="115"/>
                  </a:lnTo>
                  <a:lnTo>
                    <a:pt x="395" y="94"/>
                  </a:lnTo>
                  <a:lnTo>
                    <a:pt x="383" y="73"/>
                  </a:lnTo>
                  <a:lnTo>
                    <a:pt x="368" y="53"/>
                  </a:lnTo>
                  <a:lnTo>
                    <a:pt x="348" y="36"/>
                  </a:lnTo>
                  <a:lnTo>
                    <a:pt x="324" y="21"/>
                  </a:lnTo>
                  <a:lnTo>
                    <a:pt x="295" y="11"/>
                  </a:lnTo>
                  <a:lnTo>
                    <a:pt x="263" y="3"/>
                  </a:lnTo>
                  <a:lnTo>
                    <a:pt x="224" y="0"/>
                  </a:lnTo>
                  <a:lnTo>
                    <a:pt x="184" y="1"/>
                  </a:lnTo>
                  <a:lnTo>
                    <a:pt x="150" y="5"/>
                  </a:lnTo>
                  <a:lnTo>
                    <a:pt x="120" y="11"/>
                  </a:lnTo>
                  <a:lnTo>
                    <a:pt x="95" y="18"/>
                  </a:lnTo>
                  <a:lnTo>
                    <a:pt x="73" y="27"/>
                  </a:lnTo>
                  <a:lnTo>
                    <a:pt x="54" y="37"/>
                  </a:lnTo>
                  <a:lnTo>
                    <a:pt x="40" y="49"/>
                  </a:lnTo>
                  <a:lnTo>
                    <a:pt x="28" y="61"/>
                  </a:lnTo>
                  <a:lnTo>
                    <a:pt x="18" y="74"/>
                  </a:lnTo>
                  <a:lnTo>
                    <a:pt x="12" y="88"/>
                  </a:lnTo>
                  <a:lnTo>
                    <a:pt x="7" y="102"/>
                  </a:lnTo>
                  <a:lnTo>
                    <a:pt x="4" y="117"/>
                  </a:lnTo>
                  <a:lnTo>
                    <a:pt x="1" y="130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F9EA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0" name="Freeform 39"/>
            <p:cNvSpPr>
              <a:spLocks/>
            </p:cNvSpPr>
            <p:nvPr/>
          </p:nvSpPr>
          <p:spPr bwMode="auto">
            <a:xfrm>
              <a:off x="1143" y="554"/>
              <a:ext cx="214" cy="113"/>
            </a:xfrm>
            <a:custGeom>
              <a:avLst/>
              <a:gdLst>
                <a:gd name="T0" fmla="*/ 27 w 427"/>
                <a:gd name="T1" fmla="*/ 10 h 227"/>
                <a:gd name="T2" fmla="*/ 27 w 427"/>
                <a:gd name="T3" fmla="*/ 10 h 227"/>
                <a:gd name="T4" fmla="*/ 27 w 427"/>
                <a:gd name="T5" fmla="*/ 10 h 227"/>
                <a:gd name="T6" fmla="*/ 26 w 427"/>
                <a:gd name="T7" fmla="*/ 9 h 227"/>
                <a:gd name="T8" fmla="*/ 25 w 427"/>
                <a:gd name="T9" fmla="*/ 9 h 227"/>
                <a:gd name="T10" fmla="*/ 24 w 427"/>
                <a:gd name="T11" fmla="*/ 9 h 227"/>
                <a:gd name="T12" fmla="*/ 22 w 427"/>
                <a:gd name="T13" fmla="*/ 9 h 227"/>
                <a:gd name="T14" fmla="*/ 21 w 427"/>
                <a:gd name="T15" fmla="*/ 8 h 227"/>
                <a:gd name="T16" fmla="*/ 19 w 427"/>
                <a:gd name="T17" fmla="*/ 8 h 227"/>
                <a:gd name="T18" fmla="*/ 17 w 427"/>
                <a:gd name="T19" fmla="*/ 8 h 227"/>
                <a:gd name="T20" fmla="*/ 15 w 427"/>
                <a:gd name="T21" fmla="*/ 8 h 227"/>
                <a:gd name="T22" fmla="*/ 13 w 427"/>
                <a:gd name="T23" fmla="*/ 8 h 227"/>
                <a:gd name="T24" fmla="*/ 10 w 427"/>
                <a:gd name="T25" fmla="*/ 9 h 227"/>
                <a:gd name="T26" fmla="*/ 8 w 427"/>
                <a:gd name="T27" fmla="*/ 10 h 227"/>
                <a:gd name="T28" fmla="*/ 6 w 427"/>
                <a:gd name="T29" fmla="*/ 11 h 227"/>
                <a:gd name="T30" fmla="*/ 3 w 427"/>
                <a:gd name="T31" fmla="*/ 12 h 227"/>
                <a:gd name="T32" fmla="*/ 1 w 427"/>
                <a:gd name="T33" fmla="*/ 14 h 227"/>
                <a:gd name="T34" fmla="*/ 1 w 427"/>
                <a:gd name="T35" fmla="*/ 14 h 227"/>
                <a:gd name="T36" fmla="*/ 1 w 427"/>
                <a:gd name="T37" fmla="*/ 13 h 227"/>
                <a:gd name="T38" fmla="*/ 1 w 427"/>
                <a:gd name="T39" fmla="*/ 12 h 227"/>
                <a:gd name="T40" fmla="*/ 1 w 427"/>
                <a:gd name="T41" fmla="*/ 11 h 227"/>
                <a:gd name="T42" fmla="*/ 0 w 427"/>
                <a:gd name="T43" fmla="*/ 10 h 227"/>
                <a:gd name="T44" fmla="*/ 1 w 427"/>
                <a:gd name="T45" fmla="*/ 9 h 227"/>
                <a:gd name="T46" fmla="*/ 1 w 427"/>
                <a:gd name="T47" fmla="*/ 8 h 227"/>
                <a:gd name="T48" fmla="*/ 1 w 427"/>
                <a:gd name="T49" fmla="*/ 7 h 227"/>
                <a:gd name="T50" fmla="*/ 1 w 427"/>
                <a:gd name="T51" fmla="*/ 5 h 227"/>
                <a:gd name="T52" fmla="*/ 2 w 427"/>
                <a:gd name="T53" fmla="*/ 4 h 227"/>
                <a:gd name="T54" fmla="*/ 3 w 427"/>
                <a:gd name="T55" fmla="*/ 3 h 227"/>
                <a:gd name="T56" fmla="*/ 4 w 427"/>
                <a:gd name="T57" fmla="*/ 2 h 227"/>
                <a:gd name="T58" fmla="*/ 5 w 427"/>
                <a:gd name="T59" fmla="*/ 1 h 227"/>
                <a:gd name="T60" fmla="*/ 7 w 427"/>
                <a:gd name="T61" fmla="*/ 0 h 227"/>
                <a:gd name="T62" fmla="*/ 9 w 427"/>
                <a:gd name="T63" fmla="*/ 0 h 227"/>
                <a:gd name="T64" fmla="*/ 11 w 427"/>
                <a:gd name="T65" fmla="*/ 0 h 227"/>
                <a:gd name="T66" fmla="*/ 14 w 427"/>
                <a:gd name="T67" fmla="*/ 0 h 227"/>
                <a:gd name="T68" fmla="*/ 16 w 427"/>
                <a:gd name="T69" fmla="*/ 0 h 227"/>
                <a:gd name="T70" fmla="*/ 18 w 427"/>
                <a:gd name="T71" fmla="*/ 0 h 227"/>
                <a:gd name="T72" fmla="*/ 20 w 427"/>
                <a:gd name="T73" fmla="*/ 1 h 227"/>
                <a:gd name="T74" fmla="*/ 21 w 427"/>
                <a:gd name="T75" fmla="*/ 1 h 227"/>
                <a:gd name="T76" fmla="*/ 23 w 427"/>
                <a:gd name="T77" fmla="*/ 2 h 227"/>
                <a:gd name="T78" fmla="*/ 24 w 427"/>
                <a:gd name="T79" fmla="*/ 2 h 227"/>
                <a:gd name="T80" fmla="*/ 25 w 427"/>
                <a:gd name="T81" fmla="*/ 3 h 227"/>
                <a:gd name="T82" fmla="*/ 25 w 427"/>
                <a:gd name="T83" fmla="*/ 4 h 227"/>
                <a:gd name="T84" fmla="*/ 26 w 427"/>
                <a:gd name="T85" fmla="*/ 5 h 227"/>
                <a:gd name="T86" fmla="*/ 26 w 427"/>
                <a:gd name="T87" fmla="*/ 6 h 227"/>
                <a:gd name="T88" fmla="*/ 27 w 427"/>
                <a:gd name="T89" fmla="*/ 7 h 227"/>
                <a:gd name="T90" fmla="*/ 27 w 427"/>
                <a:gd name="T91" fmla="*/ 7 h 227"/>
                <a:gd name="T92" fmla="*/ 27 w 427"/>
                <a:gd name="T93" fmla="*/ 8 h 227"/>
                <a:gd name="T94" fmla="*/ 27 w 427"/>
                <a:gd name="T95" fmla="*/ 9 h 227"/>
                <a:gd name="T96" fmla="*/ 27 w 427"/>
                <a:gd name="T97" fmla="*/ 10 h 2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7"/>
                <a:gd name="T148" fmla="*/ 0 h 227"/>
                <a:gd name="T149" fmla="*/ 427 w 427"/>
                <a:gd name="T150" fmla="*/ 227 h 22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7" h="227">
                  <a:moveTo>
                    <a:pt x="427" y="167"/>
                  </a:moveTo>
                  <a:lnTo>
                    <a:pt x="425" y="166"/>
                  </a:lnTo>
                  <a:lnTo>
                    <a:pt x="417" y="163"/>
                  </a:lnTo>
                  <a:lnTo>
                    <a:pt x="405" y="159"/>
                  </a:lnTo>
                  <a:lnTo>
                    <a:pt x="390" y="154"/>
                  </a:lnTo>
                  <a:lnTo>
                    <a:pt x="371" y="148"/>
                  </a:lnTo>
                  <a:lnTo>
                    <a:pt x="348" y="144"/>
                  </a:lnTo>
                  <a:lnTo>
                    <a:pt x="321" y="140"/>
                  </a:lnTo>
                  <a:lnTo>
                    <a:pt x="292" y="138"/>
                  </a:lnTo>
                  <a:lnTo>
                    <a:pt x="261" y="137"/>
                  </a:lnTo>
                  <a:lnTo>
                    <a:pt x="228" y="138"/>
                  </a:lnTo>
                  <a:lnTo>
                    <a:pt x="193" y="143"/>
                  </a:lnTo>
                  <a:lnTo>
                    <a:pt x="156" y="151"/>
                  </a:lnTo>
                  <a:lnTo>
                    <a:pt x="120" y="162"/>
                  </a:lnTo>
                  <a:lnTo>
                    <a:pt x="82" y="178"/>
                  </a:lnTo>
                  <a:lnTo>
                    <a:pt x="43" y="200"/>
                  </a:lnTo>
                  <a:lnTo>
                    <a:pt x="5" y="227"/>
                  </a:lnTo>
                  <a:lnTo>
                    <a:pt x="5" y="224"/>
                  </a:lnTo>
                  <a:lnTo>
                    <a:pt x="3" y="217"/>
                  </a:lnTo>
                  <a:lnTo>
                    <a:pt x="2" y="206"/>
                  </a:lnTo>
                  <a:lnTo>
                    <a:pt x="1" y="191"/>
                  </a:lnTo>
                  <a:lnTo>
                    <a:pt x="0" y="174"/>
                  </a:lnTo>
                  <a:lnTo>
                    <a:pt x="1" y="155"/>
                  </a:lnTo>
                  <a:lnTo>
                    <a:pt x="3" y="135"/>
                  </a:lnTo>
                  <a:lnTo>
                    <a:pt x="7" y="113"/>
                  </a:lnTo>
                  <a:lnTo>
                    <a:pt x="14" y="92"/>
                  </a:lnTo>
                  <a:lnTo>
                    <a:pt x="24" y="71"/>
                  </a:lnTo>
                  <a:lnTo>
                    <a:pt x="38" y="53"/>
                  </a:lnTo>
                  <a:lnTo>
                    <a:pt x="55" y="35"/>
                  </a:lnTo>
                  <a:lnTo>
                    <a:pt x="77" y="21"/>
                  </a:lnTo>
                  <a:lnTo>
                    <a:pt x="105" y="9"/>
                  </a:lnTo>
                  <a:lnTo>
                    <a:pt x="137" y="2"/>
                  </a:lnTo>
                  <a:lnTo>
                    <a:pt x="176" y="0"/>
                  </a:lnTo>
                  <a:lnTo>
                    <a:pt x="215" y="1"/>
                  </a:lnTo>
                  <a:lnTo>
                    <a:pt x="251" y="4"/>
                  </a:lnTo>
                  <a:lnTo>
                    <a:pt x="282" y="9"/>
                  </a:lnTo>
                  <a:lnTo>
                    <a:pt x="309" y="17"/>
                  </a:lnTo>
                  <a:lnTo>
                    <a:pt x="333" y="25"/>
                  </a:lnTo>
                  <a:lnTo>
                    <a:pt x="354" y="35"/>
                  </a:lnTo>
                  <a:lnTo>
                    <a:pt x="371" y="47"/>
                  </a:lnTo>
                  <a:lnTo>
                    <a:pt x="385" y="59"/>
                  </a:lnTo>
                  <a:lnTo>
                    <a:pt x="397" y="71"/>
                  </a:lnTo>
                  <a:lnTo>
                    <a:pt x="407" y="85"/>
                  </a:lnTo>
                  <a:lnTo>
                    <a:pt x="413" y="99"/>
                  </a:lnTo>
                  <a:lnTo>
                    <a:pt x="419" y="113"/>
                  </a:lnTo>
                  <a:lnTo>
                    <a:pt x="423" y="126"/>
                  </a:lnTo>
                  <a:lnTo>
                    <a:pt x="426" y="140"/>
                  </a:lnTo>
                  <a:lnTo>
                    <a:pt x="427" y="154"/>
                  </a:lnTo>
                  <a:lnTo>
                    <a:pt x="427" y="167"/>
                  </a:lnTo>
                  <a:close/>
                </a:path>
              </a:pathLst>
            </a:custGeom>
            <a:solidFill>
              <a:srgbClr val="F9EA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1" name="Freeform 40"/>
            <p:cNvSpPr>
              <a:spLocks/>
            </p:cNvSpPr>
            <p:nvPr/>
          </p:nvSpPr>
          <p:spPr bwMode="auto">
            <a:xfrm>
              <a:off x="840" y="414"/>
              <a:ext cx="526" cy="265"/>
            </a:xfrm>
            <a:custGeom>
              <a:avLst/>
              <a:gdLst>
                <a:gd name="T0" fmla="*/ 1 w 1051"/>
                <a:gd name="T1" fmla="*/ 5 h 531"/>
                <a:gd name="T2" fmla="*/ 2 w 1051"/>
                <a:gd name="T3" fmla="*/ 5 h 531"/>
                <a:gd name="T4" fmla="*/ 5 w 1051"/>
                <a:gd name="T5" fmla="*/ 6 h 531"/>
                <a:gd name="T6" fmla="*/ 9 w 1051"/>
                <a:gd name="T7" fmla="*/ 6 h 531"/>
                <a:gd name="T8" fmla="*/ 12 w 1051"/>
                <a:gd name="T9" fmla="*/ 5 h 531"/>
                <a:gd name="T10" fmla="*/ 14 w 1051"/>
                <a:gd name="T11" fmla="*/ 4 h 531"/>
                <a:gd name="T12" fmla="*/ 17 w 1051"/>
                <a:gd name="T13" fmla="*/ 3 h 531"/>
                <a:gd name="T14" fmla="*/ 19 w 1051"/>
                <a:gd name="T15" fmla="*/ 2 h 531"/>
                <a:gd name="T16" fmla="*/ 22 w 1051"/>
                <a:gd name="T17" fmla="*/ 1 h 531"/>
                <a:gd name="T18" fmla="*/ 25 w 1051"/>
                <a:gd name="T19" fmla="*/ 0 h 531"/>
                <a:gd name="T20" fmla="*/ 28 w 1051"/>
                <a:gd name="T21" fmla="*/ 0 h 531"/>
                <a:gd name="T22" fmla="*/ 31 w 1051"/>
                <a:gd name="T23" fmla="*/ 0 h 531"/>
                <a:gd name="T24" fmla="*/ 34 w 1051"/>
                <a:gd name="T25" fmla="*/ 0 h 531"/>
                <a:gd name="T26" fmla="*/ 37 w 1051"/>
                <a:gd name="T27" fmla="*/ 0 h 531"/>
                <a:gd name="T28" fmla="*/ 40 w 1051"/>
                <a:gd name="T29" fmla="*/ 0 h 531"/>
                <a:gd name="T30" fmla="*/ 43 w 1051"/>
                <a:gd name="T31" fmla="*/ 1 h 531"/>
                <a:gd name="T32" fmla="*/ 46 w 1051"/>
                <a:gd name="T33" fmla="*/ 1 h 531"/>
                <a:gd name="T34" fmla="*/ 49 w 1051"/>
                <a:gd name="T35" fmla="*/ 2 h 531"/>
                <a:gd name="T36" fmla="*/ 52 w 1051"/>
                <a:gd name="T37" fmla="*/ 4 h 531"/>
                <a:gd name="T38" fmla="*/ 56 w 1051"/>
                <a:gd name="T39" fmla="*/ 5 h 531"/>
                <a:gd name="T40" fmla="*/ 57 w 1051"/>
                <a:gd name="T41" fmla="*/ 7 h 531"/>
                <a:gd name="T42" fmla="*/ 59 w 1051"/>
                <a:gd name="T43" fmla="*/ 8 h 531"/>
                <a:gd name="T44" fmla="*/ 61 w 1051"/>
                <a:gd name="T45" fmla="*/ 9 h 531"/>
                <a:gd name="T46" fmla="*/ 64 w 1051"/>
                <a:gd name="T47" fmla="*/ 8 h 531"/>
                <a:gd name="T48" fmla="*/ 66 w 1051"/>
                <a:gd name="T49" fmla="*/ 8 h 531"/>
                <a:gd name="T50" fmla="*/ 66 w 1051"/>
                <a:gd name="T51" fmla="*/ 9 h 531"/>
                <a:gd name="T52" fmla="*/ 65 w 1051"/>
                <a:gd name="T53" fmla="*/ 12 h 531"/>
                <a:gd name="T54" fmla="*/ 61 w 1051"/>
                <a:gd name="T55" fmla="*/ 15 h 531"/>
                <a:gd name="T56" fmla="*/ 57 w 1051"/>
                <a:gd name="T57" fmla="*/ 16 h 531"/>
                <a:gd name="T58" fmla="*/ 53 w 1051"/>
                <a:gd name="T59" fmla="*/ 17 h 531"/>
                <a:gd name="T60" fmla="*/ 50 w 1051"/>
                <a:gd name="T61" fmla="*/ 18 h 531"/>
                <a:gd name="T62" fmla="*/ 47 w 1051"/>
                <a:gd name="T63" fmla="*/ 19 h 531"/>
                <a:gd name="T64" fmla="*/ 44 w 1051"/>
                <a:gd name="T65" fmla="*/ 21 h 531"/>
                <a:gd name="T66" fmla="*/ 42 w 1051"/>
                <a:gd name="T67" fmla="*/ 24 h 531"/>
                <a:gd name="T68" fmla="*/ 40 w 1051"/>
                <a:gd name="T69" fmla="*/ 26 h 531"/>
                <a:gd name="T70" fmla="*/ 39 w 1051"/>
                <a:gd name="T71" fmla="*/ 30 h 531"/>
                <a:gd name="T72" fmla="*/ 38 w 1051"/>
                <a:gd name="T73" fmla="*/ 32 h 531"/>
                <a:gd name="T74" fmla="*/ 38 w 1051"/>
                <a:gd name="T75" fmla="*/ 32 h 531"/>
                <a:gd name="T76" fmla="*/ 37 w 1051"/>
                <a:gd name="T77" fmla="*/ 33 h 531"/>
                <a:gd name="T78" fmla="*/ 36 w 1051"/>
                <a:gd name="T79" fmla="*/ 32 h 531"/>
                <a:gd name="T80" fmla="*/ 36 w 1051"/>
                <a:gd name="T81" fmla="*/ 30 h 531"/>
                <a:gd name="T82" fmla="*/ 35 w 1051"/>
                <a:gd name="T83" fmla="*/ 27 h 531"/>
                <a:gd name="T84" fmla="*/ 33 w 1051"/>
                <a:gd name="T85" fmla="*/ 23 h 531"/>
                <a:gd name="T86" fmla="*/ 29 w 1051"/>
                <a:gd name="T87" fmla="*/ 20 h 531"/>
                <a:gd name="T88" fmla="*/ 24 w 1051"/>
                <a:gd name="T89" fmla="*/ 18 h 531"/>
                <a:gd name="T90" fmla="*/ 20 w 1051"/>
                <a:gd name="T91" fmla="*/ 17 h 531"/>
                <a:gd name="T92" fmla="*/ 16 w 1051"/>
                <a:gd name="T93" fmla="*/ 16 h 531"/>
                <a:gd name="T94" fmla="*/ 12 w 1051"/>
                <a:gd name="T95" fmla="*/ 15 h 531"/>
                <a:gd name="T96" fmla="*/ 8 w 1051"/>
                <a:gd name="T97" fmla="*/ 14 h 531"/>
                <a:gd name="T98" fmla="*/ 5 w 1051"/>
                <a:gd name="T99" fmla="*/ 12 h 531"/>
                <a:gd name="T100" fmla="*/ 2 w 1051"/>
                <a:gd name="T101" fmla="*/ 10 h 531"/>
                <a:gd name="T102" fmla="*/ 1 w 1051"/>
                <a:gd name="T103" fmla="*/ 7 h 5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51"/>
                <a:gd name="T157" fmla="*/ 0 h 531"/>
                <a:gd name="T158" fmla="*/ 1051 w 1051"/>
                <a:gd name="T159" fmla="*/ 531 h 5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51" h="531">
                  <a:moveTo>
                    <a:pt x="0" y="82"/>
                  </a:moveTo>
                  <a:lnTo>
                    <a:pt x="3" y="84"/>
                  </a:lnTo>
                  <a:lnTo>
                    <a:pt x="13" y="89"/>
                  </a:lnTo>
                  <a:lnTo>
                    <a:pt x="29" y="95"/>
                  </a:lnTo>
                  <a:lnTo>
                    <a:pt x="49" y="102"/>
                  </a:lnTo>
                  <a:lnTo>
                    <a:pt x="73" y="107"/>
                  </a:lnTo>
                  <a:lnTo>
                    <a:pt x="100" y="109"/>
                  </a:lnTo>
                  <a:lnTo>
                    <a:pt x="129" y="106"/>
                  </a:lnTo>
                  <a:lnTo>
                    <a:pt x="157" y="95"/>
                  </a:lnTo>
                  <a:lnTo>
                    <a:pt x="177" y="86"/>
                  </a:lnTo>
                  <a:lnTo>
                    <a:pt x="198" y="77"/>
                  </a:lnTo>
                  <a:lnTo>
                    <a:pt x="218" y="68"/>
                  </a:lnTo>
                  <a:lnTo>
                    <a:pt x="239" y="60"/>
                  </a:lnTo>
                  <a:lnTo>
                    <a:pt x="261" y="52"/>
                  </a:lnTo>
                  <a:lnTo>
                    <a:pt x="283" y="45"/>
                  </a:lnTo>
                  <a:lnTo>
                    <a:pt x="304" y="38"/>
                  </a:lnTo>
                  <a:lnTo>
                    <a:pt x="327" y="31"/>
                  </a:lnTo>
                  <a:lnTo>
                    <a:pt x="349" y="25"/>
                  </a:lnTo>
                  <a:lnTo>
                    <a:pt x="371" y="19"/>
                  </a:lnTo>
                  <a:lnTo>
                    <a:pt x="394" y="15"/>
                  </a:lnTo>
                  <a:lnTo>
                    <a:pt x="417" y="10"/>
                  </a:lnTo>
                  <a:lnTo>
                    <a:pt x="440" y="7"/>
                  </a:lnTo>
                  <a:lnTo>
                    <a:pt x="463" y="5"/>
                  </a:lnTo>
                  <a:lnTo>
                    <a:pt x="487" y="2"/>
                  </a:lnTo>
                  <a:lnTo>
                    <a:pt x="510" y="1"/>
                  </a:lnTo>
                  <a:lnTo>
                    <a:pt x="534" y="0"/>
                  </a:lnTo>
                  <a:lnTo>
                    <a:pt x="558" y="1"/>
                  </a:lnTo>
                  <a:lnTo>
                    <a:pt x="583" y="2"/>
                  </a:lnTo>
                  <a:lnTo>
                    <a:pt x="607" y="3"/>
                  </a:lnTo>
                  <a:lnTo>
                    <a:pt x="631" y="7"/>
                  </a:lnTo>
                  <a:lnTo>
                    <a:pt x="656" y="10"/>
                  </a:lnTo>
                  <a:lnTo>
                    <a:pt x="681" y="16"/>
                  </a:lnTo>
                  <a:lnTo>
                    <a:pt x="706" y="22"/>
                  </a:lnTo>
                  <a:lnTo>
                    <a:pt x="730" y="29"/>
                  </a:lnTo>
                  <a:lnTo>
                    <a:pt x="756" y="37"/>
                  </a:lnTo>
                  <a:lnTo>
                    <a:pt x="781" y="46"/>
                  </a:lnTo>
                  <a:lnTo>
                    <a:pt x="806" y="56"/>
                  </a:lnTo>
                  <a:lnTo>
                    <a:pt x="832" y="68"/>
                  </a:lnTo>
                  <a:lnTo>
                    <a:pt x="857" y="81"/>
                  </a:lnTo>
                  <a:lnTo>
                    <a:pt x="882" y="94"/>
                  </a:lnTo>
                  <a:lnTo>
                    <a:pt x="908" y="109"/>
                  </a:lnTo>
                  <a:lnTo>
                    <a:pt x="911" y="113"/>
                  </a:lnTo>
                  <a:lnTo>
                    <a:pt x="919" y="120"/>
                  </a:lnTo>
                  <a:lnTo>
                    <a:pt x="933" y="129"/>
                  </a:lnTo>
                  <a:lnTo>
                    <a:pt x="951" y="138"/>
                  </a:lnTo>
                  <a:lnTo>
                    <a:pt x="972" y="145"/>
                  </a:lnTo>
                  <a:lnTo>
                    <a:pt x="996" y="146"/>
                  </a:lnTo>
                  <a:lnTo>
                    <a:pt x="1023" y="139"/>
                  </a:lnTo>
                  <a:lnTo>
                    <a:pt x="1049" y="123"/>
                  </a:lnTo>
                  <a:lnTo>
                    <a:pt x="1051" y="128"/>
                  </a:lnTo>
                  <a:lnTo>
                    <a:pt x="1051" y="140"/>
                  </a:lnTo>
                  <a:lnTo>
                    <a:pt x="1048" y="158"/>
                  </a:lnTo>
                  <a:lnTo>
                    <a:pt x="1042" y="178"/>
                  </a:lnTo>
                  <a:lnTo>
                    <a:pt x="1029" y="201"/>
                  </a:lnTo>
                  <a:lnTo>
                    <a:pt x="1007" y="223"/>
                  </a:lnTo>
                  <a:lnTo>
                    <a:pt x="973" y="242"/>
                  </a:lnTo>
                  <a:lnTo>
                    <a:pt x="927" y="256"/>
                  </a:lnTo>
                  <a:lnTo>
                    <a:pt x="901" y="261"/>
                  </a:lnTo>
                  <a:lnTo>
                    <a:pt x="874" y="267"/>
                  </a:lnTo>
                  <a:lnTo>
                    <a:pt x="848" y="275"/>
                  </a:lnTo>
                  <a:lnTo>
                    <a:pt x="821" y="283"/>
                  </a:lnTo>
                  <a:lnTo>
                    <a:pt x="796" y="294"/>
                  </a:lnTo>
                  <a:lnTo>
                    <a:pt x="771" y="304"/>
                  </a:lnTo>
                  <a:lnTo>
                    <a:pt x="746" y="317"/>
                  </a:lnTo>
                  <a:lnTo>
                    <a:pt x="724" y="332"/>
                  </a:lnTo>
                  <a:lnTo>
                    <a:pt x="703" y="348"/>
                  </a:lnTo>
                  <a:lnTo>
                    <a:pt x="683" y="365"/>
                  </a:lnTo>
                  <a:lnTo>
                    <a:pt x="664" y="386"/>
                  </a:lnTo>
                  <a:lnTo>
                    <a:pt x="648" y="406"/>
                  </a:lnTo>
                  <a:lnTo>
                    <a:pt x="635" y="431"/>
                  </a:lnTo>
                  <a:lnTo>
                    <a:pt x="623" y="457"/>
                  </a:lnTo>
                  <a:lnTo>
                    <a:pt x="614" y="486"/>
                  </a:lnTo>
                  <a:lnTo>
                    <a:pt x="608" y="517"/>
                  </a:lnTo>
                  <a:lnTo>
                    <a:pt x="607" y="518"/>
                  </a:lnTo>
                  <a:lnTo>
                    <a:pt x="603" y="522"/>
                  </a:lnTo>
                  <a:lnTo>
                    <a:pt x="599" y="526"/>
                  </a:lnTo>
                  <a:lnTo>
                    <a:pt x="593" y="530"/>
                  </a:lnTo>
                  <a:lnTo>
                    <a:pt x="587" y="531"/>
                  </a:lnTo>
                  <a:lnTo>
                    <a:pt x="580" y="529"/>
                  </a:lnTo>
                  <a:lnTo>
                    <a:pt x="575" y="522"/>
                  </a:lnTo>
                  <a:lnTo>
                    <a:pt x="570" y="508"/>
                  </a:lnTo>
                  <a:lnTo>
                    <a:pt x="565" y="488"/>
                  </a:lnTo>
                  <a:lnTo>
                    <a:pt x="558" y="464"/>
                  </a:lnTo>
                  <a:lnTo>
                    <a:pt x="548" y="436"/>
                  </a:lnTo>
                  <a:lnTo>
                    <a:pt x="534" y="406"/>
                  </a:lnTo>
                  <a:lnTo>
                    <a:pt x="514" y="378"/>
                  </a:lnTo>
                  <a:lnTo>
                    <a:pt x="487" y="350"/>
                  </a:lnTo>
                  <a:lnTo>
                    <a:pt x="450" y="325"/>
                  </a:lnTo>
                  <a:lnTo>
                    <a:pt x="404" y="305"/>
                  </a:lnTo>
                  <a:lnTo>
                    <a:pt x="378" y="297"/>
                  </a:lnTo>
                  <a:lnTo>
                    <a:pt x="348" y="290"/>
                  </a:lnTo>
                  <a:lnTo>
                    <a:pt x="316" y="283"/>
                  </a:lnTo>
                  <a:lnTo>
                    <a:pt x="284" y="276"/>
                  </a:lnTo>
                  <a:lnTo>
                    <a:pt x="252" y="271"/>
                  </a:lnTo>
                  <a:lnTo>
                    <a:pt x="218" y="263"/>
                  </a:lnTo>
                  <a:lnTo>
                    <a:pt x="186" y="254"/>
                  </a:lnTo>
                  <a:lnTo>
                    <a:pt x="155" y="245"/>
                  </a:lnTo>
                  <a:lnTo>
                    <a:pt x="124" y="234"/>
                  </a:lnTo>
                  <a:lnTo>
                    <a:pt x="96" y="221"/>
                  </a:lnTo>
                  <a:lnTo>
                    <a:pt x="71" y="205"/>
                  </a:lnTo>
                  <a:lnTo>
                    <a:pt x="48" y="186"/>
                  </a:lnTo>
                  <a:lnTo>
                    <a:pt x="29" y="166"/>
                  </a:lnTo>
                  <a:lnTo>
                    <a:pt x="14" y="142"/>
                  </a:lnTo>
                  <a:lnTo>
                    <a:pt x="4" y="11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C48C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2" name="Freeform 41"/>
            <p:cNvSpPr>
              <a:spLocks/>
            </p:cNvSpPr>
            <p:nvPr/>
          </p:nvSpPr>
          <p:spPr bwMode="auto">
            <a:xfrm>
              <a:off x="831" y="439"/>
              <a:ext cx="120" cy="105"/>
            </a:xfrm>
            <a:custGeom>
              <a:avLst/>
              <a:gdLst>
                <a:gd name="T0" fmla="*/ 0 w 241"/>
                <a:gd name="T1" fmla="*/ 0 h 211"/>
                <a:gd name="T2" fmla="*/ 0 w 241"/>
                <a:gd name="T3" fmla="*/ 0 h 211"/>
                <a:gd name="T4" fmla="*/ 0 w 241"/>
                <a:gd name="T5" fmla="*/ 0 h 211"/>
                <a:gd name="T6" fmla="*/ 0 w 241"/>
                <a:gd name="T7" fmla="*/ 1 h 211"/>
                <a:gd name="T8" fmla="*/ 1 w 241"/>
                <a:gd name="T9" fmla="*/ 1 h 211"/>
                <a:gd name="T10" fmla="*/ 1 w 241"/>
                <a:gd name="T11" fmla="*/ 2 h 211"/>
                <a:gd name="T12" fmla="*/ 1 w 241"/>
                <a:gd name="T13" fmla="*/ 3 h 211"/>
                <a:gd name="T14" fmla="*/ 2 w 241"/>
                <a:gd name="T15" fmla="*/ 4 h 211"/>
                <a:gd name="T16" fmla="*/ 3 w 241"/>
                <a:gd name="T17" fmla="*/ 5 h 211"/>
                <a:gd name="T18" fmla="*/ 3 w 241"/>
                <a:gd name="T19" fmla="*/ 7 h 211"/>
                <a:gd name="T20" fmla="*/ 4 w 241"/>
                <a:gd name="T21" fmla="*/ 8 h 211"/>
                <a:gd name="T22" fmla="*/ 6 w 241"/>
                <a:gd name="T23" fmla="*/ 9 h 211"/>
                <a:gd name="T24" fmla="*/ 7 w 241"/>
                <a:gd name="T25" fmla="*/ 10 h 211"/>
                <a:gd name="T26" fmla="*/ 9 w 241"/>
                <a:gd name="T27" fmla="*/ 11 h 211"/>
                <a:gd name="T28" fmla="*/ 10 w 241"/>
                <a:gd name="T29" fmla="*/ 12 h 211"/>
                <a:gd name="T30" fmla="*/ 12 w 241"/>
                <a:gd name="T31" fmla="*/ 12 h 211"/>
                <a:gd name="T32" fmla="*/ 15 w 241"/>
                <a:gd name="T33" fmla="*/ 13 h 211"/>
                <a:gd name="T34" fmla="*/ 14 w 241"/>
                <a:gd name="T35" fmla="*/ 13 h 211"/>
                <a:gd name="T36" fmla="*/ 14 w 241"/>
                <a:gd name="T37" fmla="*/ 13 h 211"/>
                <a:gd name="T38" fmla="*/ 13 w 241"/>
                <a:gd name="T39" fmla="*/ 13 h 211"/>
                <a:gd name="T40" fmla="*/ 12 w 241"/>
                <a:gd name="T41" fmla="*/ 12 h 211"/>
                <a:gd name="T42" fmla="*/ 10 w 241"/>
                <a:gd name="T43" fmla="*/ 12 h 211"/>
                <a:gd name="T44" fmla="*/ 9 w 241"/>
                <a:gd name="T45" fmla="*/ 12 h 211"/>
                <a:gd name="T46" fmla="*/ 7 w 241"/>
                <a:gd name="T47" fmla="*/ 11 h 211"/>
                <a:gd name="T48" fmla="*/ 6 w 241"/>
                <a:gd name="T49" fmla="*/ 11 h 211"/>
                <a:gd name="T50" fmla="*/ 4 w 241"/>
                <a:gd name="T51" fmla="*/ 10 h 211"/>
                <a:gd name="T52" fmla="*/ 3 w 241"/>
                <a:gd name="T53" fmla="*/ 9 h 211"/>
                <a:gd name="T54" fmla="*/ 2 w 241"/>
                <a:gd name="T55" fmla="*/ 8 h 211"/>
                <a:gd name="T56" fmla="*/ 1 w 241"/>
                <a:gd name="T57" fmla="*/ 7 h 211"/>
                <a:gd name="T58" fmla="*/ 0 w 241"/>
                <a:gd name="T59" fmla="*/ 5 h 211"/>
                <a:gd name="T60" fmla="*/ 0 w 241"/>
                <a:gd name="T61" fmla="*/ 4 h 211"/>
                <a:gd name="T62" fmla="*/ 0 w 241"/>
                <a:gd name="T63" fmla="*/ 2 h 211"/>
                <a:gd name="T64" fmla="*/ 0 w 241"/>
                <a:gd name="T65" fmla="*/ 0 h 2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1"/>
                <a:gd name="T100" fmla="*/ 0 h 211"/>
                <a:gd name="T101" fmla="*/ 241 w 241"/>
                <a:gd name="T102" fmla="*/ 211 h 2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1" h="211">
                  <a:moveTo>
                    <a:pt x="10" y="0"/>
                  </a:moveTo>
                  <a:lnTo>
                    <a:pt x="10" y="3"/>
                  </a:lnTo>
                  <a:lnTo>
                    <a:pt x="12" y="8"/>
                  </a:lnTo>
                  <a:lnTo>
                    <a:pt x="14" y="18"/>
                  </a:lnTo>
                  <a:lnTo>
                    <a:pt x="19" y="29"/>
                  </a:lnTo>
                  <a:lnTo>
                    <a:pt x="23" y="44"/>
                  </a:lnTo>
                  <a:lnTo>
                    <a:pt x="30" y="60"/>
                  </a:lnTo>
                  <a:lnTo>
                    <a:pt x="39" y="78"/>
                  </a:lnTo>
                  <a:lnTo>
                    <a:pt x="50" y="95"/>
                  </a:lnTo>
                  <a:lnTo>
                    <a:pt x="63" y="114"/>
                  </a:lnTo>
                  <a:lnTo>
                    <a:pt x="78" y="133"/>
                  </a:lnTo>
                  <a:lnTo>
                    <a:pt x="98" y="150"/>
                  </a:lnTo>
                  <a:lnTo>
                    <a:pt x="120" y="166"/>
                  </a:lnTo>
                  <a:lnTo>
                    <a:pt x="144" y="181"/>
                  </a:lnTo>
                  <a:lnTo>
                    <a:pt x="173" y="194"/>
                  </a:lnTo>
                  <a:lnTo>
                    <a:pt x="205" y="204"/>
                  </a:lnTo>
                  <a:lnTo>
                    <a:pt x="241" y="211"/>
                  </a:lnTo>
                  <a:lnTo>
                    <a:pt x="237" y="211"/>
                  </a:lnTo>
                  <a:lnTo>
                    <a:pt x="228" y="210"/>
                  </a:lnTo>
                  <a:lnTo>
                    <a:pt x="213" y="209"/>
                  </a:lnTo>
                  <a:lnTo>
                    <a:pt x="195" y="207"/>
                  </a:lnTo>
                  <a:lnTo>
                    <a:pt x="174" y="203"/>
                  </a:lnTo>
                  <a:lnTo>
                    <a:pt x="150" y="197"/>
                  </a:lnTo>
                  <a:lnTo>
                    <a:pt x="125" y="190"/>
                  </a:lnTo>
                  <a:lnTo>
                    <a:pt x="100" y="181"/>
                  </a:lnTo>
                  <a:lnTo>
                    <a:pt x="75" y="170"/>
                  </a:lnTo>
                  <a:lnTo>
                    <a:pt x="53" y="156"/>
                  </a:lnTo>
                  <a:lnTo>
                    <a:pt x="33" y="139"/>
                  </a:lnTo>
                  <a:lnTo>
                    <a:pt x="17" y="118"/>
                  </a:lnTo>
                  <a:lnTo>
                    <a:pt x="6" y="95"/>
                  </a:lnTo>
                  <a:lnTo>
                    <a:pt x="0" y="67"/>
                  </a:lnTo>
                  <a:lnTo>
                    <a:pt x="1" y="3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32D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3" name="Freeform 42"/>
            <p:cNvSpPr>
              <a:spLocks/>
            </p:cNvSpPr>
            <p:nvPr/>
          </p:nvSpPr>
          <p:spPr bwMode="auto">
            <a:xfrm>
              <a:off x="1296" y="462"/>
              <a:ext cx="73" cy="77"/>
            </a:xfrm>
            <a:custGeom>
              <a:avLst/>
              <a:gdLst>
                <a:gd name="T0" fmla="*/ 0 w 145"/>
                <a:gd name="T1" fmla="*/ 9 h 156"/>
                <a:gd name="T2" fmla="*/ 1 w 145"/>
                <a:gd name="T3" fmla="*/ 9 h 156"/>
                <a:gd name="T4" fmla="*/ 2 w 145"/>
                <a:gd name="T5" fmla="*/ 9 h 156"/>
                <a:gd name="T6" fmla="*/ 3 w 145"/>
                <a:gd name="T7" fmla="*/ 9 h 156"/>
                <a:gd name="T8" fmla="*/ 5 w 145"/>
                <a:gd name="T9" fmla="*/ 8 h 156"/>
                <a:gd name="T10" fmla="*/ 6 w 145"/>
                <a:gd name="T11" fmla="*/ 7 h 156"/>
                <a:gd name="T12" fmla="*/ 8 w 145"/>
                <a:gd name="T13" fmla="*/ 5 h 156"/>
                <a:gd name="T14" fmla="*/ 9 w 145"/>
                <a:gd name="T15" fmla="*/ 3 h 156"/>
                <a:gd name="T16" fmla="*/ 9 w 145"/>
                <a:gd name="T17" fmla="*/ 0 h 156"/>
                <a:gd name="T18" fmla="*/ 9 w 145"/>
                <a:gd name="T19" fmla="*/ 0 h 156"/>
                <a:gd name="T20" fmla="*/ 9 w 145"/>
                <a:gd name="T21" fmla="*/ 0 h 156"/>
                <a:gd name="T22" fmla="*/ 9 w 145"/>
                <a:gd name="T23" fmla="*/ 0 h 156"/>
                <a:gd name="T24" fmla="*/ 9 w 145"/>
                <a:gd name="T25" fmla="*/ 1 h 156"/>
                <a:gd name="T26" fmla="*/ 9 w 145"/>
                <a:gd name="T27" fmla="*/ 2 h 156"/>
                <a:gd name="T28" fmla="*/ 10 w 145"/>
                <a:gd name="T29" fmla="*/ 3 h 156"/>
                <a:gd name="T30" fmla="*/ 10 w 145"/>
                <a:gd name="T31" fmla="*/ 4 h 156"/>
                <a:gd name="T32" fmla="*/ 9 w 145"/>
                <a:gd name="T33" fmla="*/ 4 h 156"/>
                <a:gd name="T34" fmla="*/ 9 w 145"/>
                <a:gd name="T35" fmla="*/ 5 h 156"/>
                <a:gd name="T36" fmla="*/ 9 w 145"/>
                <a:gd name="T37" fmla="*/ 6 h 156"/>
                <a:gd name="T38" fmla="*/ 8 w 145"/>
                <a:gd name="T39" fmla="*/ 7 h 156"/>
                <a:gd name="T40" fmla="*/ 7 w 145"/>
                <a:gd name="T41" fmla="*/ 8 h 156"/>
                <a:gd name="T42" fmla="*/ 6 w 145"/>
                <a:gd name="T43" fmla="*/ 8 h 156"/>
                <a:gd name="T44" fmla="*/ 5 w 145"/>
                <a:gd name="T45" fmla="*/ 9 h 156"/>
                <a:gd name="T46" fmla="*/ 3 w 145"/>
                <a:gd name="T47" fmla="*/ 9 h 156"/>
                <a:gd name="T48" fmla="*/ 0 w 145"/>
                <a:gd name="T49" fmla="*/ 9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5"/>
                <a:gd name="T76" fmla="*/ 0 h 156"/>
                <a:gd name="T77" fmla="*/ 145 w 145"/>
                <a:gd name="T78" fmla="*/ 156 h 1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5" h="156">
                  <a:moveTo>
                    <a:pt x="0" y="156"/>
                  </a:moveTo>
                  <a:lnTo>
                    <a:pt x="6" y="155"/>
                  </a:lnTo>
                  <a:lnTo>
                    <a:pt x="21" y="153"/>
                  </a:lnTo>
                  <a:lnTo>
                    <a:pt x="43" y="146"/>
                  </a:lnTo>
                  <a:lnTo>
                    <a:pt x="68" y="133"/>
                  </a:lnTo>
                  <a:lnTo>
                    <a:pt x="92" y="115"/>
                  </a:lnTo>
                  <a:lnTo>
                    <a:pt x="114" y="87"/>
                  </a:lnTo>
                  <a:lnTo>
                    <a:pt x="129" y="49"/>
                  </a:lnTo>
                  <a:lnTo>
                    <a:pt x="135" y="0"/>
                  </a:lnTo>
                  <a:lnTo>
                    <a:pt x="136" y="3"/>
                  </a:lnTo>
                  <a:lnTo>
                    <a:pt x="137" y="7"/>
                  </a:lnTo>
                  <a:lnTo>
                    <a:pt x="140" y="14"/>
                  </a:lnTo>
                  <a:lnTo>
                    <a:pt x="142" y="25"/>
                  </a:lnTo>
                  <a:lnTo>
                    <a:pt x="144" y="36"/>
                  </a:lnTo>
                  <a:lnTo>
                    <a:pt x="145" y="50"/>
                  </a:lnTo>
                  <a:lnTo>
                    <a:pt x="145" y="64"/>
                  </a:lnTo>
                  <a:lnTo>
                    <a:pt x="144" y="78"/>
                  </a:lnTo>
                  <a:lnTo>
                    <a:pt x="140" y="93"/>
                  </a:lnTo>
                  <a:lnTo>
                    <a:pt x="131" y="106"/>
                  </a:lnTo>
                  <a:lnTo>
                    <a:pt x="121" y="120"/>
                  </a:lnTo>
                  <a:lnTo>
                    <a:pt x="107" y="132"/>
                  </a:lnTo>
                  <a:lnTo>
                    <a:pt x="88" y="142"/>
                  </a:lnTo>
                  <a:lnTo>
                    <a:pt x="65" y="149"/>
                  </a:lnTo>
                  <a:lnTo>
                    <a:pt x="35" y="154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32D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4" name="Freeform 43"/>
            <p:cNvSpPr>
              <a:spLocks/>
            </p:cNvSpPr>
            <p:nvPr/>
          </p:nvSpPr>
          <p:spPr bwMode="auto">
            <a:xfrm>
              <a:off x="1083" y="668"/>
              <a:ext cx="96" cy="135"/>
            </a:xfrm>
            <a:custGeom>
              <a:avLst/>
              <a:gdLst>
                <a:gd name="T0" fmla="*/ 0 w 191"/>
                <a:gd name="T1" fmla="*/ 10 h 269"/>
                <a:gd name="T2" fmla="*/ 1 w 191"/>
                <a:gd name="T3" fmla="*/ 10 h 269"/>
                <a:gd name="T4" fmla="*/ 1 w 191"/>
                <a:gd name="T5" fmla="*/ 9 h 269"/>
                <a:gd name="T6" fmla="*/ 1 w 191"/>
                <a:gd name="T7" fmla="*/ 8 h 269"/>
                <a:gd name="T8" fmla="*/ 1 w 191"/>
                <a:gd name="T9" fmla="*/ 7 h 269"/>
                <a:gd name="T10" fmla="*/ 2 w 191"/>
                <a:gd name="T11" fmla="*/ 5 h 269"/>
                <a:gd name="T12" fmla="*/ 3 w 191"/>
                <a:gd name="T13" fmla="*/ 4 h 269"/>
                <a:gd name="T14" fmla="*/ 3 w 191"/>
                <a:gd name="T15" fmla="*/ 3 h 269"/>
                <a:gd name="T16" fmla="*/ 5 w 191"/>
                <a:gd name="T17" fmla="*/ 1 h 269"/>
                <a:gd name="T18" fmla="*/ 6 w 191"/>
                <a:gd name="T19" fmla="*/ 1 h 269"/>
                <a:gd name="T20" fmla="*/ 7 w 191"/>
                <a:gd name="T21" fmla="*/ 0 h 269"/>
                <a:gd name="T22" fmla="*/ 8 w 191"/>
                <a:gd name="T23" fmla="*/ 1 h 269"/>
                <a:gd name="T24" fmla="*/ 9 w 191"/>
                <a:gd name="T25" fmla="*/ 2 h 269"/>
                <a:gd name="T26" fmla="*/ 10 w 191"/>
                <a:gd name="T27" fmla="*/ 3 h 269"/>
                <a:gd name="T28" fmla="*/ 11 w 191"/>
                <a:gd name="T29" fmla="*/ 5 h 269"/>
                <a:gd name="T30" fmla="*/ 12 w 191"/>
                <a:gd name="T31" fmla="*/ 7 h 269"/>
                <a:gd name="T32" fmla="*/ 12 w 191"/>
                <a:gd name="T33" fmla="*/ 10 h 269"/>
                <a:gd name="T34" fmla="*/ 12 w 191"/>
                <a:gd name="T35" fmla="*/ 10 h 269"/>
                <a:gd name="T36" fmla="*/ 12 w 191"/>
                <a:gd name="T37" fmla="*/ 11 h 269"/>
                <a:gd name="T38" fmla="*/ 11 w 191"/>
                <a:gd name="T39" fmla="*/ 12 h 269"/>
                <a:gd name="T40" fmla="*/ 11 w 191"/>
                <a:gd name="T41" fmla="*/ 14 h 269"/>
                <a:gd name="T42" fmla="*/ 10 w 191"/>
                <a:gd name="T43" fmla="*/ 15 h 269"/>
                <a:gd name="T44" fmla="*/ 9 w 191"/>
                <a:gd name="T45" fmla="*/ 16 h 269"/>
                <a:gd name="T46" fmla="*/ 8 w 191"/>
                <a:gd name="T47" fmla="*/ 17 h 269"/>
                <a:gd name="T48" fmla="*/ 7 w 191"/>
                <a:gd name="T49" fmla="*/ 17 h 269"/>
                <a:gd name="T50" fmla="*/ 7 w 191"/>
                <a:gd name="T51" fmla="*/ 17 h 269"/>
                <a:gd name="T52" fmla="*/ 6 w 191"/>
                <a:gd name="T53" fmla="*/ 17 h 269"/>
                <a:gd name="T54" fmla="*/ 6 w 191"/>
                <a:gd name="T55" fmla="*/ 17 h 269"/>
                <a:gd name="T56" fmla="*/ 5 w 191"/>
                <a:gd name="T57" fmla="*/ 17 h 269"/>
                <a:gd name="T58" fmla="*/ 4 w 191"/>
                <a:gd name="T59" fmla="*/ 16 h 269"/>
                <a:gd name="T60" fmla="*/ 4 w 191"/>
                <a:gd name="T61" fmla="*/ 16 h 269"/>
                <a:gd name="T62" fmla="*/ 3 w 191"/>
                <a:gd name="T63" fmla="*/ 15 h 269"/>
                <a:gd name="T64" fmla="*/ 2 w 191"/>
                <a:gd name="T65" fmla="*/ 13 h 269"/>
                <a:gd name="T66" fmla="*/ 0 w 191"/>
                <a:gd name="T67" fmla="*/ 10 h 2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1"/>
                <a:gd name="T103" fmla="*/ 0 h 269"/>
                <a:gd name="T104" fmla="*/ 191 w 191"/>
                <a:gd name="T105" fmla="*/ 269 h 2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1" h="269">
                  <a:moveTo>
                    <a:pt x="0" y="150"/>
                  </a:moveTo>
                  <a:lnTo>
                    <a:pt x="1" y="146"/>
                  </a:lnTo>
                  <a:lnTo>
                    <a:pt x="3" y="136"/>
                  </a:lnTo>
                  <a:lnTo>
                    <a:pt x="8" y="120"/>
                  </a:lnTo>
                  <a:lnTo>
                    <a:pt x="14" y="101"/>
                  </a:lnTo>
                  <a:lnTo>
                    <a:pt x="23" y="79"/>
                  </a:lnTo>
                  <a:lnTo>
                    <a:pt x="34" y="57"/>
                  </a:lnTo>
                  <a:lnTo>
                    <a:pt x="48" y="36"/>
                  </a:lnTo>
                  <a:lnTo>
                    <a:pt x="65" y="16"/>
                  </a:lnTo>
                  <a:lnTo>
                    <a:pt x="84" y="3"/>
                  </a:lnTo>
                  <a:lnTo>
                    <a:pt x="103" y="0"/>
                  </a:lnTo>
                  <a:lnTo>
                    <a:pt x="123" y="7"/>
                  </a:lnTo>
                  <a:lnTo>
                    <a:pt x="141" y="22"/>
                  </a:lnTo>
                  <a:lnTo>
                    <a:pt x="159" y="44"/>
                  </a:lnTo>
                  <a:lnTo>
                    <a:pt x="173" y="74"/>
                  </a:lnTo>
                  <a:lnTo>
                    <a:pt x="184" y="109"/>
                  </a:lnTo>
                  <a:lnTo>
                    <a:pt x="191" y="150"/>
                  </a:lnTo>
                  <a:lnTo>
                    <a:pt x="189" y="155"/>
                  </a:lnTo>
                  <a:lnTo>
                    <a:pt x="184" y="169"/>
                  </a:lnTo>
                  <a:lnTo>
                    <a:pt x="176" y="188"/>
                  </a:lnTo>
                  <a:lnTo>
                    <a:pt x="166" y="211"/>
                  </a:lnTo>
                  <a:lnTo>
                    <a:pt x="152" y="233"/>
                  </a:lnTo>
                  <a:lnTo>
                    <a:pt x="136" y="252"/>
                  </a:lnTo>
                  <a:lnTo>
                    <a:pt x="118" y="265"/>
                  </a:lnTo>
                  <a:lnTo>
                    <a:pt x="99" y="269"/>
                  </a:lnTo>
                  <a:lnTo>
                    <a:pt x="97" y="269"/>
                  </a:lnTo>
                  <a:lnTo>
                    <a:pt x="92" y="268"/>
                  </a:lnTo>
                  <a:lnTo>
                    <a:pt x="85" y="266"/>
                  </a:lnTo>
                  <a:lnTo>
                    <a:pt x="76" y="261"/>
                  </a:lnTo>
                  <a:lnTo>
                    <a:pt x="64" y="254"/>
                  </a:lnTo>
                  <a:lnTo>
                    <a:pt x="53" y="242"/>
                  </a:lnTo>
                  <a:lnTo>
                    <a:pt x="40" y="226"/>
                  </a:lnTo>
                  <a:lnTo>
                    <a:pt x="29" y="203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C47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5" name="Freeform 44"/>
            <p:cNvSpPr>
              <a:spLocks/>
            </p:cNvSpPr>
            <p:nvPr/>
          </p:nvSpPr>
          <p:spPr bwMode="auto">
            <a:xfrm>
              <a:off x="1124" y="677"/>
              <a:ext cx="23" cy="94"/>
            </a:xfrm>
            <a:custGeom>
              <a:avLst/>
              <a:gdLst>
                <a:gd name="T0" fmla="*/ 1 w 46"/>
                <a:gd name="T1" fmla="*/ 11 h 189"/>
                <a:gd name="T2" fmla="*/ 1 w 46"/>
                <a:gd name="T3" fmla="*/ 10 h 189"/>
                <a:gd name="T4" fmla="*/ 1 w 46"/>
                <a:gd name="T5" fmla="*/ 7 h 189"/>
                <a:gd name="T6" fmla="*/ 1 w 46"/>
                <a:gd name="T7" fmla="*/ 4 h 189"/>
                <a:gd name="T8" fmla="*/ 1 w 46"/>
                <a:gd name="T9" fmla="*/ 2 h 189"/>
                <a:gd name="T10" fmla="*/ 1 w 46"/>
                <a:gd name="T11" fmla="*/ 2 h 189"/>
                <a:gd name="T12" fmla="*/ 0 w 46"/>
                <a:gd name="T13" fmla="*/ 1 h 189"/>
                <a:gd name="T14" fmla="*/ 1 w 46"/>
                <a:gd name="T15" fmla="*/ 0 h 189"/>
                <a:gd name="T16" fmla="*/ 1 w 46"/>
                <a:gd name="T17" fmla="*/ 0 h 189"/>
                <a:gd name="T18" fmla="*/ 1 w 46"/>
                <a:gd name="T19" fmla="*/ 0 h 189"/>
                <a:gd name="T20" fmla="*/ 1 w 46"/>
                <a:gd name="T21" fmla="*/ 0 h 189"/>
                <a:gd name="T22" fmla="*/ 1 w 46"/>
                <a:gd name="T23" fmla="*/ 0 h 189"/>
                <a:gd name="T24" fmla="*/ 2 w 46"/>
                <a:gd name="T25" fmla="*/ 0 h 189"/>
                <a:gd name="T26" fmla="*/ 3 w 46"/>
                <a:gd name="T27" fmla="*/ 0 h 189"/>
                <a:gd name="T28" fmla="*/ 3 w 46"/>
                <a:gd name="T29" fmla="*/ 0 h 189"/>
                <a:gd name="T30" fmla="*/ 3 w 46"/>
                <a:gd name="T31" fmla="*/ 1 h 189"/>
                <a:gd name="T32" fmla="*/ 3 w 46"/>
                <a:gd name="T33" fmla="*/ 2 h 189"/>
                <a:gd name="T34" fmla="*/ 3 w 46"/>
                <a:gd name="T35" fmla="*/ 5 h 189"/>
                <a:gd name="T36" fmla="*/ 3 w 46"/>
                <a:gd name="T37" fmla="*/ 8 h 189"/>
                <a:gd name="T38" fmla="*/ 1 w 46"/>
                <a:gd name="T39" fmla="*/ 10 h 189"/>
                <a:gd name="T40" fmla="*/ 1 w 46"/>
                <a:gd name="T41" fmla="*/ 11 h 1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6"/>
                <a:gd name="T64" fmla="*/ 0 h 189"/>
                <a:gd name="T65" fmla="*/ 46 w 46"/>
                <a:gd name="T66" fmla="*/ 189 h 1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6" h="189">
                  <a:moveTo>
                    <a:pt x="23" y="189"/>
                  </a:moveTo>
                  <a:lnTo>
                    <a:pt x="21" y="171"/>
                  </a:lnTo>
                  <a:lnTo>
                    <a:pt x="18" y="127"/>
                  </a:lnTo>
                  <a:lnTo>
                    <a:pt x="11" y="77"/>
                  </a:lnTo>
                  <a:lnTo>
                    <a:pt x="3" y="38"/>
                  </a:lnTo>
                  <a:lnTo>
                    <a:pt x="1" y="34"/>
                  </a:lnTo>
                  <a:lnTo>
                    <a:pt x="0" y="22"/>
                  </a:lnTo>
                  <a:lnTo>
                    <a:pt x="2" y="9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2" y="2"/>
                  </a:lnTo>
                  <a:lnTo>
                    <a:pt x="38" y="7"/>
                  </a:lnTo>
                  <a:lnTo>
                    <a:pt x="42" y="14"/>
                  </a:lnTo>
                  <a:lnTo>
                    <a:pt x="46" y="27"/>
                  </a:lnTo>
                  <a:lnTo>
                    <a:pt x="44" y="43"/>
                  </a:lnTo>
                  <a:lnTo>
                    <a:pt x="40" y="87"/>
                  </a:lnTo>
                  <a:lnTo>
                    <a:pt x="34" y="131"/>
                  </a:lnTo>
                  <a:lnTo>
                    <a:pt x="28" y="168"/>
                  </a:lnTo>
                  <a:lnTo>
                    <a:pt x="23" y="189"/>
                  </a:lnTo>
                  <a:close/>
                </a:path>
              </a:pathLst>
            </a:custGeom>
            <a:solidFill>
              <a:srgbClr val="FCA5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6" name="Freeform 45"/>
            <p:cNvSpPr>
              <a:spLocks/>
            </p:cNvSpPr>
            <p:nvPr/>
          </p:nvSpPr>
          <p:spPr bwMode="auto">
            <a:xfrm>
              <a:off x="1081" y="745"/>
              <a:ext cx="102" cy="50"/>
            </a:xfrm>
            <a:custGeom>
              <a:avLst/>
              <a:gdLst>
                <a:gd name="T0" fmla="*/ 0 w 205"/>
                <a:gd name="T1" fmla="*/ 0 h 101"/>
                <a:gd name="T2" fmla="*/ 0 w 205"/>
                <a:gd name="T3" fmla="*/ 0 h 101"/>
                <a:gd name="T4" fmla="*/ 0 w 205"/>
                <a:gd name="T5" fmla="*/ 0 h 101"/>
                <a:gd name="T6" fmla="*/ 1 w 205"/>
                <a:gd name="T7" fmla="*/ 0 h 101"/>
                <a:gd name="T8" fmla="*/ 2 w 205"/>
                <a:gd name="T9" fmla="*/ 1 h 101"/>
                <a:gd name="T10" fmla="*/ 3 w 205"/>
                <a:gd name="T11" fmla="*/ 1 h 101"/>
                <a:gd name="T12" fmla="*/ 4 w 205"/>
                <a:gd name="T13" fmla="*/ 2 h 101"/>
                <a:gd name="T14" fmla="*/ 6 w 205"/>
                <a:gd name="T15" fmla="*/ 3 h 101"/>
                <a:gd name="T16" fmla="*/ 6 w 205"/>
                <a:gd name="T17" fmla="*/ 5 h 101"/>
                <a:gd name="T18" fmla="*/ 7 w 205"/>
                <a:gd name="T19" fmla="*/ 5 h 101"/>
                <a:gd name="T20" fmla="*/ 7 w 205"/>
                <a:gd name="T21" fmla="*/ 4 h 101"/>
                <a:gd name="T22" fmla="*/ 8 w 205"/>
                <a:gd name="T23" fmla="*/ 3 h 101"/>
                <a:gd name="T24" fmla="*/ 8 w 205"/>
                <a:gd name="T25" fmla="*/ 2 h 101"/>
                <a:gd name="T26" fmla="*/ 9 w 205"/>
                <a:gd name="T27" fmla="*/ 1 h 101"/>
                <a:gd name="T28" fmla="*/ 10 w 205"/>
                <a:gd name="T29" fmla="*/ 1 h 101"/>
                <a:gd name="T30" fmla="*/ 11 w 205"/>
                <a:gd name="T31" fmla="*/ 0 h 101"/>
                <a:gd name="T32" fmla="*/ 12 w 205"/>
                <a:gd name="T33" fmla="*/ 0 h 101"/>
                <a:gd name="T34" fmla="*/ 12 w 205"/>
                <a:gd name="T35" fmla="*/ 0 h 101"/>
                <a:gd name="T36" fmla="*/ 12 w 205"/>
                <a:gd name="T37" fmla="*/ 0 h 101"/>
                <a:gd name="T38" fmla="*/ 11 w 205"/>
                <a:gd name="T39" fmla="*/ 0 h 101"/>
                <a:gd name="T40" fmla="*/ 10 w 205"/>
                <a:gd name="T41" fmla="*/ 1 h 101"/>
                <a:gd name="T42" fmla="*/ 9 w 205"/>
                <a:gd name="T43" fmla="*/ 2 h 101"/>
                <a:gd name="T44" fmla="*/ 8 w 205"/>
                <a:gd name="T45" fmla="*/ 3 h 101"/>
                <a:gd name="T46" fmla="*/ 7 w 205"/>
                <a:gd name="T47" fmla="*/ 4 h 101"/>
                <a:gd name="T48" fmla="*/ 7 w 205"/>
                <a:gd name="T49" fmla="*/ 6 h 101"/>
                <a:gd name="T50" fmla="*/ 7 w 205"/>
                <a:gd name="T51" fmla="*/ 6 h 101"/>
                <a:gd name="T52" fmla="*/ 6 w 205"/>
                <a:gd name="T53" fmla="*/ 5 h 101"/>
                <a:gd name="T54" fmla="*/ 6 w 205"/>
                <a:gd name="T55" fmla="*/ 4 h 101"/>
                <a:gd name="T56" fmla="*/ 5 w 205"/>
                <a:gd name="T57" fmla="*/ 3 h 101"/>
                <a:gd name="T58" fmla="*/ 4 w 205"/>
                <a:gd name="T59" fmla="*/ 2 h 101"/>
                <a:gd name="T60" fmla="*/ 3 w 205"/>
                <a:gd name="T61" fmla="*/ 1 h 101"/>
                <a:gd name="T62" fmla="*/ 1 w 205"/>
                <a:gd name="T63" fmla="*/ 0 h 101"/>
                <a:gd name="T64" fmla="*/ 0 w 205"/>
                <a:gd name="T65" fmla="*/ 0 h 1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5"/>
                <a:gd name="T100" fmla="*/ 0 h 101"/>
                <a:gd name="T101" fmla="*/ 205 w 205"/>
                <a:gd name="T102" fmla="*/ 101 h 1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5" h="101">
                  <a:moveTo>
                    <a:pt x="0" y="7"/>
                  </a:moveTo>
                  <a:lnTo>
                    <a:pt x="4" y="7"/>
                  </a:lnTo>
                  <a:lnTo>
                    <a:pt x="13" y="8"/>
                  </a:lnTo>
                  <a:lnTo>
                    <a:pt x="25" y="10"/>
                  </a:lnTo>
                  <a:lnTo>
                    <a:pt x="42" y="16"/>
                  </a:lnTo>
                  <a:lnTo>
                    <a:pt x="60" y="25"/>
                  </a:lnTo>
                  <a:lnTo>
                    <a:pt x="78" y="39"/>
                  </a:lnTo>
                  <a:lnTo>
                    <a:pt x="96" y="60"/>
                  </a:lnTo>
                  <a:lnTo>
                    <a:pt x="111" y="86"/>
                  </a:lnTo>
                  <a:lnTo>
                    <a:pt x="113" y="83"/>
                  </a:lnTo>
                  <a:lnTo>
                    <a:pt x="119" y="74"/>
                  </a:lnTo>
                  <a:lnTo>
                    <a:pt x="129" y="61"/>
                  </a:lnTo>
                  <a:lnTo>
                    <a:pt x="141" y="46"/>
                  </a:lnTo>
                  <a:lnTo>
                    <a:pt x="156" y="30"/>
                  </a:lnTo>
                  <a:lnTo>
                    <a:pt x="172" y="16"/>
                  </a:lnTo>
                  <a:lnTo>
                    <a:pt x="188" y="6"/>
                  </a:lnTo>
                  <a:lnTo>
                    <a:pt x="205" y="0"/>
                  </a:lnTo>
                  <a:lnTo>
                    <a:pt x="203" y="1"/>
                  </a:lnTo>
                  <a:lnTo>
                    <a:pt x="195" y="6"/>
                  </a:lnTo>
                  <a:lnTo>
                    <a:pt x="184" y="14"/>
                  </a:lnTo>
                  <a:lnTo>
                    <a:pt x="172" y="24"/>
                  </a:lnTo>
                  <a:lnTo>
                    <a:pt x="157" y="39"/>
                  </a:lnTo>
                  <a:lnTo>
                    <a:pt x="142" y="56"/>
                  </a:lnTo>
                  <a:lnTo>
                    <a:pt x="127" y="77"/>
                  </a:lnTo>
                  <a:lnTo>
                    <a:pt x="114" y="101"/>
                  </a:lnTo>
                  <a:lnTo>
                    <a:pt x="112" y="98"/>
                  </a:lnTo>
                  <a:lnTo>
                    <a:pt x="106" y="89"/>
                  </a:lnTo>
                  <a:lnTo>
                    <a:pt x="97" y="75"/>
                  </a:lnTo>
                  <a:lnTo>
                    <a:pt x="84" y="60"/>
                  </a:lnTo>
                  <a:lnTo>
                    <a:pt x="68" y="44"/>
                  </a:lnTo>
                  <a:lnTo>
                    <a:pt x="48" y="28"/>
                  </a:lnTo>
                  <a:lnTo>
                    <a:pt x="25" y="1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90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7" name="Freeform 46"/>
            <p:cNvSpPr>
              <a:spLocks/>
            </p:cNvSpPr>
            <p:nvPr/>
          </p:nvSpPr>
          <p:spPr bwMode="auto">
            <a:xfrm>
              <a:off x="827" y="572"/>
              <a:ext cx="27" cy="187"/>
            </a:xfrm>
            <a:custGeom>
              <a:avLst/>
              <a:gdLst>
                <a:gd name="T0" fmla="*/ 3 w 53"/>
                <a:gd name="T1" fmla="*/ 0 h 374"/>
                <a:gd name="T2" fmla="*/ 3 w 53"/>
                <a:gd name="T3" fmla="*/ 1 h 374"/>
                <a:gd name="T4" fmla="*/ 3 w 53"/>
                <a:gd name="T5" fmla="*/ 2 h 374"/>
                <a:gd name="T6" fmla="*/ 2 w 53"/>
                <a:gd name="T7" fmla="*/ 5 h 374"/>
                <a:gd name="T8" fmla="*/ 1 w 53"/>
                <a:gd name="T9" fmla="*/ 7 h 374"/>
                <a:gd name="T10" fmla="*/ 1 w 53"/>
                <a:gd name="T11" fmla="*/ 11 h 374"/>
                <a:gd name="T12" fmla="*/ 0 w 53"/>
                <a:gd name="T13" fmla="*/ 13 h 374"/>
                <a:gd name="T14" fmla="*/ 1 w 53"/>
                <a:gd name="T15" fmla="*/ 18 h 374"/>
                <a:gd name="T16" fmla="*/ 2 w 53"/>
                <a:gd name="T17" fmla="*/ 21 h 374"/>
                <a:gd name="T18" fmla="*/ 3 w 53"/>
                <a:gd name="T19" fmla="*/ 23 h 374"/>
                <a:gd name="T20" fmla="*/ 3 w 53"/>
                <a:gd name="T21" fmla="*/ 23 h 374"/>
                <a:gd name="T22" fmla="*/ 4 w 53"/>
                <a:gd name="T23" fmla="*/ 23 h 374"/>
                <a:gd name="T24" fmla="*/ 4 w 53"/>
                <a:gd name="T25" fmla="*/ 22 h 374"/>
                <a:gd name="T26" fmla="*/ 4 w 53"/>
                <a:gd name="T27" fmla="*/ 20 h 374"/>
                <a:gd name="T28" fmla="*/ 4 w 53"/>
                <a:gd name="T29" fmla="*/ 18 h 374"/>
                <a:gd name="T30" fmla="*/ 4 w 53"/>
                <a:gd name="T31" fmla="*/ 16 h 374"/>
                <a:gd name="T32" fmla="*/ 4 w 53"/>
                <a:gd name="T33" fmla="*/ 14 h 374"/>
                <a:gd name="T34" fmla="*/ 4 w 53"/>
                <a:gd name="T35" fmla="*/ 11 h 374"/>
                <a:gd name="T36" fmla="*/ 4 w 53"/>
                <a:gd name="T37" fmla="*/ 6 h 374"/>
                <a:gd name="T38" fmla="*/ 3 w 53"/>
                <a:gd name="T39" fmla="*/ 2 h 374"/>
                <a:gd name="T40" fmla="*/ 3 w 53"/>
                <a:gd name="T41" fmla="*/ 0 h 3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374"/>
                <a:gd name="T65" fmla="*/ 53 w 53"/>
                <a:gd name="T66" fmla="*/ 374 h 3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374">
                  <a:moveTo>
                    <a:pt x="46" y="0"/>
                  </a:moveTo>
                  <a:lnTo>
                    <a:pt x="43" y="8"/>
                  </a:lnTo>
                  <a:lnTo>
                    <a:pt x="35" y="32"/>
                  </a:lnTo>
                  <a:lnTo>
                    <a:pt x="23" y="68"/>
                  </a:lnTo>
                  <a:lnTo>
                    <a:pt x="12" y="113"/>
                  </a:lnTo>
                  <a:lnTo>
                    <a:pt x="3" y="164"/>
                  </a:lnTo>
                  <a:lnTo>
                    <a:pt x="0" y="218"/>
                  </a:lnTo>
                  <a:lnTo>
                    <a:pt x="3" y="274"/>
                  </a:lnTo>
                  <a:lnTo>
                    <a:pt x="17" y="326"/>
                  </a:lnTo>
                  <a:lnTo>
                    <a:pt x="35" y="362"/>
                  </a:lnTo>
                  <a:lnTo>
                    <a:pt x="45" y="374"/>
                  </a:lnTo>
                  <a:lnTo>
                    <a:pt x="51" y="368"/>
                  </a:lnTo>
                  <a:lnTo>
                    <a:pt x="53" y="347"/>
                  </a:lnTo>
                  <a:lnTo>
                    <a:pt x="52" y="320"/>
                  </a:lnTo>
                  <a:lnTo>
                    <a:pt x="51" y="288"/>
                  </a:lnTo>
                  <a:lnTo>
                    <a:pt x="50" y="256"/>
                  </a:lnTo>
                  <a:lnTo>
                    <a:pt x="50" y="232"/>
                  </a:lnTo>
                  <a:lnTo>
                    <a:pt x="51" y="175"/>
                  </a:lnTo>
                  <a:lnTo>
                    <a:pt x="50" y="98"/>
                  </a:lnTo>
                  <a:lnTo>
                    <a:pt x="47" y="3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9EA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8" name="Freeform 47"/>
            <p:cNvSpPr>
              <a:spLocks/>
            </p:cNvSpPr>
            <p:nvPr/>
          </p:nvSpPr>
          <p:spPr bwMode="auto">
            <a:xfrm>
              <a:off x="847" y="682"/>
              <a:ext cx="57" cy="144"/>
            </a:xfrm>
            <a:custGeom>
              <a:avLst/>
              <a:gdLst>
                <a:gd name="T0" fmla="*/ 0 w 115"/>
                <a:gd name="T1" fmla="*/ 0 h 288"/>
                <a:gd name="T2" fmla="*/ 0 w 115"/>
                <a:gd name="T3" fmla="*/ 1 h 288"/>
                <a:gd name="T4" fmla="*/ 0 w 115"/>
                <a:gd name="T5" fmla="*/ 1 h 288"/>
                <a:gd name="T6" fmla="*/ 0 w 115"/>
                <a:gd name="T7" fmla="*/ 3 h 288"/>
                <a:gd name="T8" fmla="*/ 0 w 115"/>
                <a:gd name="T9" fmla="*/ 5 h 288"/>
                <a:gd name="T10" fmla="*/ 1 w 115"/>
                <a:gd name="T11" fmla="*/ 9 h 288"/>
                <a:gd name="T12" fmla="*/ 1 w 115"/>
                <a:gd name="T13" fmla="*/ 10 h 288"/>
                <a:gd name="T14" fmla="*/ 2 w 115"/>
                <a:gd name="T15" fmla="*/ 13 h 288"/>
                <a:gd name="T16" fmla="*/ 4 w 115"/>
                <a:gd name="T17" fmla="*/ 16 h 288"/>
                <a:gd name="T18" fmla="*/ 5 w 115"/>
                <a:gd name="T19" fmla="*/ 18 h 288"/>
                <a:gd name="T20" fmla="*/ 6 w 115"/>
                <a:gd name="T21" fmla="*/ 18 h 288"/>
                <a:gd name="T22" fmla="*/ 7 w 115"/>
                <a:gd name="T23" fmla="*/ 18 h 288"/>
                <a:gd name="T24" fmla="*/ 7 w 115"/>
                <a:gd name="T25" fmla="*/ 17 h 288"/>
                <a:gd name="T26" fmla="*/ 6 w 115"/>
                <a:gd name="T27" fmla="*/ 14 h 288"/>
                <a:gd name="T28" fmla="*/ 6 w 115"/>
                <a:gd name="T29" fmla="*/ 12 h 288"/>
                <a:gd name="T30" fmla="*/ 5 w 115"/>
                <a:gd name="T31" fmla="*/ 10 h 288"/>
                <a:gd name="T32" fmla="*/ 4 w 115"/>
                <a:gd name="T33" fmla="*/ 9 h 288"/>
                <a:gd name="T34" fmla="*/ 4 w 115"/>
                <a:gd name="T35" fmla="*/ 7 h 288"/>
                <a:gd name="T36" fmla="*/ 3 w 115"/>
                <a:gd name="T37" fmla="*/ 6 h 288"/>
                <a:gd name="T38" fmla="*/ 2 w 115"/>
                <a:gd name="T39" fmla="*/ 5 h 288"/>
                <a:gd name="T40" fmla="*/ 1 w 115"/>
                <a:gd name="T41" fmla="*/ 3 h 288"/>
                <a:gd name="T42" fmla="*/ 1 w 115"/>
                <a:gd name="T43" fmla="*/ 2 h 288"/>
                <a:gd name="T44" fmla="*/ 0 w 115"/>
                <a:gd name="T45" fmla="*/ 1 h 288"/>
                <a:gd name="T46" fmla="*/ 0 w 115"/>
                <a:gd name="T47" fmla="*/ 1 h 288"/>
                <a:gd name="T48" fmla="*/ 0 w 115"/>
                <a:gd name="T49" fmla="*/ 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5"/>
                <a:gd name="T76" fmla="*/ 0 h 288"/>
                <a:gd name="T77" fmla="*/ 115 w 115"/>
                <a:gd name="T78" fmla="*/ 288 h 2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5" h="288">
                  <a:moveTo>
                    <a:pt x="0" y="0"/>
                  </a:moveTo>
                  <a:lnTo>
                    <a:pt x="0" y="7"/>
                  </a:lnTo>
                  <a:lnTo>
                    <a:pt x="1" y="26"/>
                  </a:lnTo>
                  <a:lnTo>
                    <a:pt x="2" y="53"/>
                  </a:lnTo>
                  <a:lnTo>
                    <a:pt x="8" y="89"/>
                  </a:lnTo>
                  <a:lnTo>
                    <a:pt x="16" y="129"/>
                  </a:lnTo>
                  <a:lnTo>
                    <a:pt x="29" y="171"/>
                  </a:lnTo>
                  <a:lnTo>
                    <a:pt x="47" y="215"/>
                  </a:lnTo>
                  <a:lnTo>
                    <a:pt x="72" y="255"/>
                  </a:lnTo>
                  <a:lnTo>
                    <a:pt x="95" y="283"/>
                  </a:lnTo>
                  <a:lnTo>
                    <a:pt x="109" y="288"/>
                  </a:lnTo>
                  <a:lnTo>
                    <a:pt x="115" y="279"/>
                  </a:lnTo>
                  <a:lnTo>
                    <a:pt x="114" y="258"/>
                  </a:lnTo>
                  <a:lnTo>
                    <a:pt x="109" y="230"/>
                  </a:lnTo>
                  <a:lnTo>
                    <a:pt x="99" y="199"/>
                  </a:lnTo>
                  <a:lnTo>
                    <a:pt x="89" y="168"/>
                  </a:lnTo>
                  <a:lnTo>
                    <a:pt x="76" y="143"/>
                  </a:lnTo>
                  <a:lnTo>
                    <a:pt x="64" y="121"/>
                  </a:lnTo>
                  <a:lnTo>
                    <a:pt x="51" y="98"/>
                  </a:lnTo>
                  <a:lnTo>
                    <a:pt x="38" y="75"/>
                  </a:lnTo>
                  <a:lnTo>
                    <a:pt x="27" y="52"/>
                  </a:lnTo>
                  <a:lnTo>
                    <a:pt x="16" y="32"/>
                  </a:lnTo>
                  <a:lnTo>
                    <a:pt x="7" y="1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EA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9" name="Freeform 48"/>
            <p:cNvSpPr>
              <a:spLocks/>
            </p:cNvSpPr>
            <p:nvPr/>
          </p:nvSpPr>
          <p:spPr bwMode="auto">
            <a:xfrm>
              <a:off x="1352" y="592"/>
              <a:ext cx="21" cy="173"/>
            </a:xfrm>
            <a:custGeom>
              <a:avLst/>
              <a:gdLst>
                <a:gd name="T0" fmla="*/ 1 w 41"/>
                <a:gd name="T1" fmla="*/ 0 h 345"/>
                <a:gd name="T2" fmla="*/ 2 w 41"/>
                <a:gd name="T3" fmla="*/ 1 h 345"/>
                <a:gd name="T4" fmla="*/ 2 w 41"/>
                <a:gd name="T5" fmla="*/ 2 h 345"/>
                <a:gd name="T6" fmla="*/ 2 w 41"/>
                <a:gd name="T7" fmla="*/ 4 h 345"/>
                <a:gd name="T8" fmla="*/ 3 w 41"/>
                <a:gd name="T9" fmla="*/ 7 h 345"/>
                <a:gd name="T10" fmla="*/ 3 w 41"/>
                <a:gd name="T11" fmla="*/ 9 h 345"/>
                <a:gd name="T12" fmla="*/ 3 w 41"/>
                <a:gd name="T13" fmla="*/ 13 h 345"/>
                <a:gd name="T14" fmla="*/ 3 w 41"/>
                <a:gd name="T15" fmla="*/ 16 h 345"/>
                <a:gd name="T16" fmla="*/ 3 w 41"/>
                <a:gd name="T17" fmla="*/ 19 h 345"/>
                <a:gd name="T18" fmla="*/ 2 w 41"/>
                <a:gd name="T19" fmla="*/ 21 h 345"/>
                <a:gd name="T20" fmla="*/ 2 w 41"/>
                <a:gd name="T21" fmla="*/ 22 h 345"/>
                <a:gd name="T22" fmla="*/ 1 w 41"/>
                <a:gd name="T23" fmla="*/ 22 h 345"/>
                <a:gd name="T24" fmla="*/ 1 w 41"/>
                <a:gd name="T25" fmla="*/ 21 h 345"/>
                <a:gd name="T26" fmla="*/ 1 w 41"/>
                <a:gd name="T27" fmla="*/ 20 h 345"/>
                <a:gd name="T28" fmla="*/ 1 w 41"/>
                <a:gd name="T29" fmla="*/ 18 h 345"/>
                <a:gd name="T30" fmla="*/ 0 w 41"/>
                <a:gd name="T31" fmla="*/ 17 h 345"/>
                <a:gd name="T32" fmla="*/ 1 w 41"/>
                <a:gd name="T33" fmla="*/ 16 h 345"/>
                <a:gd name="T34" fmla="*/ 1 w 41"/>
                <a:gd name="T35" fmla="*/ 14 h 345"/>
                <a:gd name="T36" fmla="*/ 1 w 41"/>
                <a:gd name="T37" fmla="*/ 13 h 345"/>
                <a:gd name="T38" fmla="*/ 1 w 41"/>
                <a:gd name="T39" fmla="*/ 11 h 345"/>
                <a:gd name="T40" fmla="*/ 2 w 41"/>
                <a:gd name="T41" fmla="*/ 9 h 345"/>
                <a:gd name="T42" fmla="*/ 2 w 41"/>
                <a:gd name="T43" fmla="*/ 6 h 345"/>
                <a:gd name="T44" fmla="*/ 2 w 41"/>
                <a:gd name="T45" fmla="*/ 4 h 345"/>
                <a:gd name="T46" fmla="*/ 2 w 41"/>
                <a:gd name="T47" fmla="*/ 2 h 345"/>
                <a:gd name="T48" fmla="*/ 1 w 41"/>
                <a:gd name="T49" fmla="*/ 0 h 3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1"/>
                <a:gd name="T76" fmla="*/ 0 h 345"/>
                <a:gd name="T77" fmla="*/ 41 w 41"/>
                <a:gd name="T78" fmla="*/ 345 h 3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1" h="345">
                  <a:moveTo>
                    <a:pt x="16" y="0"/>
                  </a:moveTo>
                  <a:lnTo>
                    <a:pt x="18" y="7"/>
                  </a:lnTo>
                  <a:lnTo>
                    <a:pt x="22" y="27"/>
                  </a:lnTo>
                  <a:lnTo>
                    <a:pt x="29" y="59"/>
                  </a:lnTo>
                  <a:lnTo>
                    <a:pt x="34" y="98"/>
                  </a:lnTo>
                  <a:lnTo>
                    <a:pt x="39" y="144"/>
                  </a:lnTo>
                  <a:lnTo>
                    <a:pt x="41" y="193"/>
                  </a:lnTo>
                  <a:lnTo>
                    <a:pt x="40" y="244"/>
                  </a:lnTo>
                  <a:lnTo>
                    <a:pt x="33" y="294"/>
                  </a:lnTo>
                  <a:lnTo>
                    <a:pt x="24" y="330"/>
                  </a:lnTo>
                  <a:lnTo>
                    <a:pt x="17" y="345"/>
                  </a:lnTo>
                  <a:lnTo>
                    <a:pt x="11" y="344"/>
                  </a:lnTo>
                  <a:lnTo>
                    <a:pt x="7" y="330"/>
                  </a:lnTo>
                  <a:lnTo>
                    <a:pt x="3" y="308"/>
                  </a:lnTo>
                  <a:lnTo>
                    <a:pt x="1" y="283"/>
                  </a:lnTo>
                  <a:lnTo>
                    <a:pt x="0" y="259"/>
                  </a:lnTo>
                  <a:lnTo>
                    <a:pt x="1" y="241"/>
                  </a:lnTo>
                  <a:lnTo>
                    <a:pt x="3" y="221"/>
                  </a:lnTo>
                  <a:lnTo>
                    <a:pt x="8" y="194"/>
                  </a:lnTo>
                  <a:lnTo>
                    <a:pt x="13" y="163"/>
                  </a:lnTo>
                  <a:lnTo>
                    <a:pt x="17" y="129"/>
                  </a:lnTo>
                  <a:lnTo>
                    <a:pt x="22" y="94"/>
                  </a:lnTo>
                  <a:lnTo>
                    <a:pt x="23" y="59"/>
                  </a:lnTo>
                  <a:lnTo>
                    <a:pt x="22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9EA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0" name="Freeform 49"/>
            <p:cNvSpPr>
              <a:spLocks/>
            </p:cNvSpPr>
            <p:nvPr/>
          </p:nvSpPr>
          <p:spPr bwMode="auto">
            <a:xfrm>
              <a:off x="1328" y="696"/>
              <a:ext cx="29" cy="101"/>
            </a:xfrm>
            <a:custGeom>
              <a:avLst/>
              <a:gdLst>
                <a:gd name="T0" fmla="*/ 4 w 58"/>
                <a:gd name="T1" fmla="*/ 0 h 202"/>
                <a:gd name="T2" fmla="*/ 4 w 58"/>
                <a:gd name="T3" fmla="*/ 1 h 202"/>
                <a:gd name="T4" fmla="*/ 4 w 58"/>
                <a:gd name="T5" fmla="*/ 1 h 202"/>
                <a:gd name="T6" fmla="*/ 4 w 58"/>
                <a:gd name="T7" fmla="*/ 3 h 202"/>
                <a:gd name="T8" fmla="*/ 4 w 58"/>
                <a:gd name="T9" fmla="*/ 3 h 202"/>
                <a:gd name="T10" fmla="*/ 4 w 58"/>
                <a:gd name="T11" fmla="*/ 6 h 202"/>
                <a:gd name="T12" fmla="*/ 3 w 58"/>
                <a:gd name="T13" fmla="*/ 7 h 202"/>
                <a:gd name="T14" fmla="*/ 3 w 58"/>
                <a:gd name="T15" fmla="*/ 9 h 202"/>
                <a:gd name="T16" fmla="*/ 2 w 58"/>
                <a:gd name="T17" fmla="*/ 12 h 202"/>
                <a:gd name="T18" fmla="*/ 1 w 58"/>
                <a:gd name="T19" fmla="*/ 13 h 202"/>
                <a:gd name="T20" fmla="*/ 1 w 58"/>
                <a:gd name="T21" fmla="*/ 13 h 202"/>
                <a:gd name="T22" fmla="*/ 0 w 58"/>
                <a:gd name="T23" fmla="*/ 12 h 202"/>
                <a:gd name="T24" fmla="*/ 1 w 58"/>
                <a:gd name="T25" fmla="*/ 10 h 202"/>
                <a:gd name="T26" fmla="*/ 1 w 58"/>
                <a:gd name="T27" fmla="*/ 7 h 202"/>
                <a:gd name="T28" fmla="*/ 2 w 58"/>
                <a:gd name="T29" fmla="*/ 5 h 202"/>
                <a:gd name="T30" fmla="*/ 3 w 58"/>
                <a:gd name="T31" fmla="*/ 3 h 202"/>
                <a:gd name="T32" fmla="*/ 4 w 58"/>
                <a:gd name="T33" fmla="*/ 0 h 2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202"/>
                <a:gd name="T53" fmla="*/ 58 w 58"/>
                <a:gd name="T54" fmla="*/ 202 h 2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202">
                  <a:moveTo>
                    <a:pt x="57" y="0"/>
                  </a:moveTo>
                  <a:lnTo>
                    <a:pt x="57" y="4"/>
                  </a:lnTo>
                  <a:lnTo>
                    <a:pt x="58" y="15"/>
                  </a:lnTo>
                  <a:lnTo>
                    <a:pt x="57" y="33"/>
                  </a:lnTo>
                  <a:lnTo>
                    <a:pt x="56" y="54"/>
                  </a:lnTo>
                  <a:lnTo>
                    <a:pt x="52" y="81"/>
                  </a:lnTo>
                  <a:lnTo>
                    <a:pt x="45" y="112"/>
                  </a:lnTo>
                  <a:lnTo>
                    <a:pt x="35" y="144"/>
                  </a:lnTo>
                  <a:lnTo>
                    <a:pt x="21" y="179"/>
                  </a:lnTo>
                  <a:lnTo>
                    <a:pt x="9" y="202"/>
                  </a:lnTo>
                  <a:lnTo>
                    <a:pt x="2" y="202"/>
                  </a:lnTo>
                  <a:lnTo>
                    <a:pt x="0" y="183"/>
                  </a:lnTo>
                  <a:lnTo>
                    <a:pt x="5" y="153"/>
                  </a:lnTo>
                  <a:lnTo>
                    <a:pt x="13" y="114"/>
                  </a:lnTo>
                  <a:lnTo>
                    <a:pt x="25" y="73"/>
                  </a:lnTo>
                  <a:lnTo>
                    <a:pt x="40" y="3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9EA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1" name="Freeform 50"/>
            <p:cNvSpPr>
              <a:spLocks/>
            </p:cNvSpPr>
            <p:nvPr/>
          </p:nvSpPr>
          <p:spPr bwMode="auto">
            <a:xfrm>
              <a:off x="712" y="1146"/>
              <a:ext cx="69" cy="218"/>
            </a:xfrm>
            <a:custGeom>
              <a:avLst/>
              <a:gdLst>
                <a:gd name="T0" fmla="*/ 0 w 138"/>
                <a:gd name="T1" fmla="*/ 0 h 435"/>
                <a:gd name="T2" fmla="*/ 1 w 138"/>
                <a:gd name="T3" fmla="*/ 1 h 435"/>
                <a:gd name="T4" fmla="*/ 1 w 138"/>
                <a:gd name="T5" fmla="*/ 3 h 435"/>
                <a:gd name="T6" fmla="*/ 2 w 138"/>
                <a:gd name="T7" fmla="*/ 7 h 435"/>
                <a:gd name="T8" fmla="*/ 3 w 138"/>
                <a:gd name="T9" fmla="*/ 11 h 435"/>
                <a:gd name="T10" fmla="*/ 4 w 138"/>
                <a:gd name="T11" fmla="*/ 15 h 435"/>
                <a:gd name="T12" fmla="*/ 5 w 138"/>
                <a:gd name="T13" fmla="*/ 20 h 435"/>
                <a:gd name="T14" fmla="*/ 5 w 138"/>
                <a:gd name="T15" fmla="*/ 24 h 435"/>
                <a:gd name="T16" fmla="*/ 4 w 138"/>
                <a:gd name="T17" fmla="*/ 28 h 435"/>
                <a:gd name="T18" fmla="*/ 4 w 138"/>
                <a:gd name="T19" fmla="*/ 28 h 435"/>
                <a:gd name="T20" fmla="*/ 5 w 138"/>
                <a:gd name="T21" fmla="*/ 27 h 435"/>
                <a:gd name="T22" fmla="*/ 5 w 138"/>
                <a:gd name="T23" fmla="*/ 27 h 435"/>
                <a:gd name="T24" fmla="*/ 6 w 138"/>
                <a:gd name="T25" fmla="*/ 26 h 435"/>
                <a:gd name="T26" fmla="*/ 6 w 138"/>
                <a:gd name="T27" fmla="*/ 26 h 435"/>
                <a:gd name="T28" fmla="*/ 7 w 138"/>
                <a:gd name="T29" fmla="*/ 25 h 435"/>
                <a:gd name="T30" fmla="*/ 8 w 138"/>
                <a:gd name="T31" fmla="*/ 23 h 435"/>
                <a:gd name="T32" fmla="*/ 9 w 138"/>
                <a:gd name="T33" fmla="*/ 22 h 435"/>
                <a:gd name="T34" fmla="*/ 9 w 138"/>
                <a:gd name="T35" fmla="*/ 20 h 435"/>
                <a:gd name="T36" fmla="*/ 9 w 138"/>
                <a:gd name="T37" fmla="*/ 18 h 435"/>
                <a:gd name="T38" fmla="*/ 9 w 138"/>
                <a:gd name="T39" fmla="*/ 16 h 435"/>
                <a:gd name="T40" fmla="*/ 7 w 138"/>
                <a:gd name="T41" fmla="*/ 13 h 435"/>
                <a:gd name="T42" fmla="*/ 6 w 138"/>
                <a:gd name="T43" fmla="*/ 11 h 435"/>
                <a:gd name="T44" fmla="*/ 5 w 138"/>
                <a:gd name="T45" fmla="*/ 8 h 435"/>
                <a:gd name="T46" fmla="*/ 2 w 138"/>
                <a:gd name="T47" fmla="*/ 4 h 435"/>
                <a:gd name="T48" fmla="*/ 0 w 138"/>
                <a:gd name="T49" fmla="*/ 0 h 4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8"/>
                <a:gd name="T76" fmla="*/ 0 h 435"/>
                <a:gd name="T77" fmla="*/ 138 w 138"/>
                <a:gd name="T78" fmla="*/ 435 h 4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8" h="435">
                  <a:moveTo>
                    <a:pt x="0" y="0"/>
                  </a:moveTo>
                  <a:lnTo>
                    <a:pt x="5" y="13"/>
                  </a:lnTo>
                  <a:lnTo>
                    <a:pt x="19" y="48"/>
                  </a:lnTo>
                  <a:lnTo>
                    <a:pt x="38" y="101"/>
                  </a:lnTo>
                  <a:lnTo>
                    <a:pt x="58" y="166"/>
                  </a:lnTo>
                  <a:lnTo>
                    <a:pt x="74" y="237"/>
                  </a:lnTo>
                  <a:lnTo>
                    <a:pt x="85" y="310"/>
                  </a:lnTo>
                  <a:lnTo>
                    <a:pt x="85" y="378"/>
                  </a:lnTo>
                  <a:lnTo>
                    <a:pt x="71" y="435"/>
                  </a:lnTo>
                  <a:lnTo>
                    <a:pt x="73" y="434"/>
                  </a:lnTo>
                  <a:lnTo>
                    <a:pt x="79" y="431"/>
                  </a:lnTo>
                  <a:lnTo>
                    <a:pt x="87" y="424"/>
                  </a:lnTo>
                  <a:lnTo>
                    <a:pt x="96" y="415"/>
                  </a:lnTo>
                  <a:lnTo>
                    <a:pt x="108" y="402"/>
                  </a:lnTo>
                  <a:lnTo>
                    <a:pt x="118" y="386"/>
                  </a:lnTo>
                  <a:lnTo>
                    <a:pt x="126" y="366"/>
                  </a:lnTo>
                  <a:lnTo>
                    <a:pt x="134" y="343"/>
                  </a:lnTo>
                  <a:lnTo>
                    <a:pt x="138" y="315"/>
                  </a:lnTo>
                  <a:lnTo>
                    <a:pt x="138" y="284"/>
                  </a:lnTo>
                  <a:lnTo>
                    <a:pt x="132" y="249"/>
                  </a:lnTo>
                  <a:lnTo>
                    <a:pt x="122" y="208"/>
                  </a:lnTo>
                  <a:lnTo>
                    <a:pt x="103" y="165"/>
                  </a:lnTo>
                  <a:lnTo>
                    <a:pt x="78" y="115"/>
                  </a:lnTo>
                  <a:lnTo>
                    <a:pt x="43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8C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2" name="Freeform 51"/>
            <p:cNvSpPr>
              <a:spLocks/>
            </p:cNvSpPr>
            <p:nvPr/>
          </p:nvSpPr>
          <p:spPr bwMode="auto">
            <a:xfrm>
              <a:off x="676" y="1053"/>
              <a:ext cx="59" cy="221"/>
            </a:xfrm>
            <a:custGeom>
              <a:avLst/>
              <a:gdLst>
                <a:gd name="T0" fmla="*/ 2 w 119"/>
                <a:gd name="T1" fmla="*/ 0 h 443"/>
                <a:gd name="T2" fmla="*/ 2 w 119"/>
                <a:gd name="T3" fmla="*/ 0 h 443"/>
                <a:gd name="T4" fmla="*/ 3 w 119"/>
                <a:gd name="T5" fmla="*/ 2 h 443"/>
                <a:gd name="T6" fmla="*/ 3 w 119"/>
                <a:gd name="T7" fmla="*/ 6 h 443"/>
                <a:gd name="T8" fmla="*/ 4 w 119"/>
                <a:gd name="T9" fmla="*/ 10 h 443"/>
                <a:gd name="T10" fmla="*/ 4 w 119"/>
                <a:gd name="T11" fmla="*/ 14 h 443"/>
                <a:gd name="T12" fmla="*/ 3 w 119"/>
                <a:gd name="T13" fmla="*/ 19 h 443"/>
                <a:gd name="T14" fmla="*/ 2 w 119"/>
                <a:gd name="T15" fmla="*/ 23 h 443"/>
                <a:gd name="T16" fmla="*/ 0 w 119"/>
                <a:gd name="T17" fmla="*/ 27 h 443"/>
                <a:gd name="T18" fmla="*/ 0 w 119"/>
                <a:gd name="T19" fmla="*/ 27 h 443"/>
                <a:gd name="T20" fmla="*/ 0 w 119"/>
                <a:gd name="T21" fmla="*/ 27 h 443"/>
                <a:gd name="T22" fmla="*/ 1 w 119"/>
                <a:gd name="T23" fmla="*/ 27 h 443"/>
                <a:gd name="T24" fmla="*/ 2 w 119"/>
                <a:gd name="T25" fmla="*/ 26 h 443"/>
                <a:gd name="T26" fmla="*/ 3 w 119"/>
                <a:gd name="T27" fmla="*/ 25 h 443"/>
                <a:gd name="T28" fmla="*/ 4 w 119"/>
                <a:gd name="T29" fmla="*/ 25 h 443"/>
                <a:gd name="T30" fmla="*/ 5 w 119"/>
                <a:gd name="T31" fmla="*/ 23 h 443"/>
                <a:gd name="T32" fmla="*/ 5 w 119"/>
                <a:gd name="T33" fmla="*/ 22 h 443"/>
                <a:gd name="T34" fmla="*/ 6 w 119"/>
                <a:gd name="T35" fmla="*/ 20 h 443"/>
                <a:gd name="T36" fmla="*/ 7 w 119"/>
                <a:gd name="T37" fmla="*/ 18 h 443"/>
                <a:gd name="T38" fmla="*/ 7 w 119"/>
                <a:gd name="T39" fmla="*/ 16 h 443"/>
                <a:gd name="T40" fmla="*/ 7 w 119"/>
                <a:gd name="T41" fmla="*/ 14 h 443"/>
                <a:gd name="T42" fmla="*/ 6 w 119"/>
                <a:gd name="T43" fmla="*/ 11 h 443"/>
                <a:gd name="T44" fmla="*/ 6 w 119"/>
                <a:gd name="T45" fmla="*/ 7 h 443"/>
                <a:gd name="T46" fmla="*/ 4 w 119"/>
                <a:gd name="T47" fmla="*/ 4 h 443"/>
                <a:gd name="T48" fmla="*/ 2 w 119"/>
                <a:gd name="T49" fmla="*/ 0 h 4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9"/>
                <a:gd name="T76" fmla="*/ 0 h 443"/>
                <a:gd name="T77" fmla="*/ 119 w 119"/>
                <a:gd name="T78" fmla="*/ 443 h 4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9" h="443">
                  <a:moveTo>
                    <a:pt x="42" y="0"/>
                  </a:moveTo>
                  <a:lnTo>
                    <a:pt x="45" y="13"/>
                  </a:lnTo>
                  <a:lnTo>
                    <a:pt x="52" y="46"/>
                  </a:lnTo>
                  <a:lnTo>
                    <a:pt x="60" y="98"/>
                  </a:lnTo>
                  <a:lnTo>
                    <a:pt x="66" y="161"/>
                  </a:lnTo>
                  <a:lnTo>
                    <a:pt x="66" y="232"/>
                  </a:lnTo>
                  <a:lnTo>
                    <a:pt x="57" y="306"/>
                  </a:lnTo>
                  <a:lnTo>
                    <a:pt x="36" y="377"/>
                  </a:lnTo>
                  <a:lnTo>
                    <a:pt x="0" y="443"/>
                  </a:lnTo>
                  <a:lnTo>
                    <a:pt x="2" y="442"/>
                  </a:lnTo>
                  <a:lnTo>
                    <a:pt x="10" y="439"/>
                  </a:lnTo>
                  <a:lnTo>
                    <a:pt x="21" y="433"/>
                  </a:lnTo>
                  <a:lnTo>
                    <a:pt x="35" y="425"/>
                  </a:lnTo>
                  <a:lnTo>
                    <a:pt x="50" y="415"/>
                  </a:lnTo>
                  <a:lnTo>
                    <a:pt x="65" y="400"/>
                  </a:lnTo>
                  <a:lnTo>
                    <a:pt x="81" y="383"/>
                  </a:lnTo>
                  <a:lnTo>
                    <a:pt x="95" y="361"/>
                  </a:lnTo>
                  <a:lnTo>
                    <a:pt x="106" y="334"/>
                  </a:lnTo>
                  <a:lnTo>
                    <a:pt x="115" y="303"/>
                  </a:lnTo>
                  <a:lnTo>
                    <a:pt x="119" y="268"/>
                  </a:lnTo>
                  <a:lnTo>
                    <a:pt x="119" y="226"/>
                  </a:lnTo>
                  <a:lnTo>
                    <a:pt x="111" y="179"/>
                  </a:lnTo>
                  <a:lnTo>
                    <a:pt x="97" y="126"/>
                  </a:lnTo>
                  <a:lnTo>
                    <a:pt x="74" y="6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48C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3" name="Freeform 52"/>
            <p:cNvSpPr>
              <a:spLocks/>
            </p:cNvSpPr>
            <p:nvPr/>
          </p:nvSpPr>
          <p:spPr bwMode="auto">
            <a:xfrm>
              <a:off x="858" y="808"/>
              <a:ext cx="90" cy="217"/>
            </a:xfrm>
            <a:custGeom>
              <a:avLst/>
              <a:gdLst>
                <a:gd name="T0" fmla="*/ 11 w 180"/>
                <a:gd name="T1" fmla="*/ 0 h 433"/>
                <a:gd name="T2" fmla="*/ 11 w 180"/>
                <a:gd name="T3" fmla="*/ 1 h 433"/>
                <a:gd name="T4" fmla="*/ 10 w 180"/>
                <a:gd name="T5" fmla="*/ 1 h 433"/>
                <a:gd name="T6" fmla="*/ 9 w 180"/>
                <a:gd name="T7" fmla="*/ 1 h 433"/>
                <a:gd name="T8" fmla="*/ 6 w 180"/>
                <a:gd name="T9" fmla="*/ 3 h 433"/>
                <a:gd name="T10" fmla="*/ 5 w 180"/>
                <a:gd name="T11" fmla="*/ 5 h 433"/>
                <a:gd name="T12" fmla="*/ 3 w 180"/>
                <a:gd name="T13" fmla="*/ 8 h 433"/>
                <a:gd name="T14" fmla="*/ 1 w 180"/>
                <a:gd name="T15" fmla="*/ 12 h 433"/>
                <a:gd name="T16" fmla="*/ 0 w 180"/>
                <a:gd name="T17" fmla="*/ 17 h 433"/>
                <a:gd name="T18" fmla="*/ 1 w 180"/>
                <a:gd name="T19" fmla="*/ 17 h 433"/>
                <a:gd name="T20" fmla="*/ 1 w 180"/>
                <a:gd name="T21" fmla="*/ 17 h 433"/>
                <a:gd name="T22" fmla="*/ 1 w 180"/>
                <a:gd name="T23" fmla="*/ 17 h 433"/>
                <a:gd name="T24" fmla="*/ 1 w 180"/>
                <a:gd name="T25" fmla="*/ 16 h 433"/>
                <a:gd name="T26" fmla="*/ 1 w 180"/>
                <a:gd name="T27" fmla="*/ 16 h 433"/>
                <a:gd name="T28" fmla="*/ 3 w 180"/>
                <a:gd name="T29" fmla="*/ 15 h 433"/>
                <a:gd name="T30" fmla="*/ 3 w 180"/>
                <a:gd name="T31" fmla="*/ 14 h 433"/>
                <a:gd name="T32" fmla="*/ 3 w 180"/>
                <a:gd name="T33" fmla="*/ 13 h 433"/>
                <a:gd name="T34" fmla="*/ 3 w 180"/>
                <a:gd name="T35" fmla="*/ 14 h 433"/>
                <a:gd name="T36" fmla="*/ 3 w 180"/>
                <a:gd name="T37" fmla="*/ 14 h 433"/>
                <a:gd name="T38" fmla="*/ 3 w 180"/>
                <a:gd name="T39" fmla="*/ 16 h 433"/>
                <a:gd name="T40" fmla="*/ 3 w 180"/>
                <a:gd name="T41" fmla="*/ 18 h 433"/>
                <a:gd name="T42" fmla="*/ 3 w 180"/>
                <a:gd name="T43" fmla="*/ 20 h 433"/>
                <a:gd name="T44" fmla="*/ 3 w 180"/>
                <a:gd name="T45" fmla="*/ 22 h 433"/>
                <a:gd name="T46" fmla="*/ 3 w 180"/>
                <a:gd name="T47" fmla="*/ 24 h 433"/>
                <a:gd name="T48" fmla="*/ 3 w 180"/>
                <a:gd name="T49" fmla="*/ 27 h 433"/>
                <a:gd name="T50" fmla="*/ 3 w 180"/>
                <a:gd name="T51" fmla="*/ 28 h 433"/>
                <a:gd name="T52" fmla="*/ 5 w 180"/>
                <a:gd name="T53" fmla="*/ 27 h 433"/>
                <a:gd name="T54" fmla="*/ 6 w 180"/>
                <a:gd name="T55" fmla="*/ 24 h 433"/>
                <a:gd name="T56" fmla="*/ 6 w 180"/>
                <a:gd name="T57" fmla="*/ 21 h 433"/>
                <a:gd name="T58" fmla="*/ 7 w 180"/>
                <a:gd name="T59" fmla="*/ 17 h 433"/>
                <a:gd name="T60" fmla="*/ 8 w 180"/>
                <a:gd name="T61" fmla="*/ 14 h 433"/>
                <a:gd name="T62" fmla="*/ 9 w 180"/>
                <a:gd name="T63" fmla="*/ 11 h 433"/>
                <a:gd name="T64" fmla="*/ 9 w 180"/>
                <a:gd name="T65" fmla="*/ 10 h 433"/>
                <a:gd name="T66" fmla="*/ 10 w 180"/>
                <a:gd name="T67" fmla="*/ 9 h 433"/>
                <a:gd name="T68" fmla="*/ 10 w 180"/>
                <a:gd name="T69" fmla="*/ 8 h 433"/>
                <a:gd name="T70" fmla="*/ 10 w 180"/>
                <a:gd name="T71" fmla="*/ 6 h 433"/>
                <a:gd name="T72" fmla="*/ 11 w 180"/>
                <a:gd name="T73" fmla="*/ 5 h 433"/>
                <a:gd name="T74" fmla="*/ 11 w 180"/>
                <a:gd name="T75" fmla="*/ 3 h 433"/>
                <a:gd name="T76" fmla="*/ 11 w 180"/>
                <a:gd name="T77" fmla="*/ 2 h 433"/>
                <a:gd name="T78" fmla="*/ 11 w 180"/>
                <a:gd name="T79" fmla="*/ 1 h 433"/>
                <a:gd name="T80" fmla="*/ 11 w 180"/>
                <a:gd name="T81" fmla="*/ 0 h 4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0"/>
                <a:gd name="T124" fmla="*/ 0 h 433"/>
                <a:gd name="T125" fmla="*/ 180 w 180"/>
                <a:gd name="T126" fmla="*/ 433 h 4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0" h="433">
                  <a:moveTo>
                    <a:pt x="180" y="0"/>
                  </a:moveTo>
                  <a:lnTo>
                    <a:pt x="174" y="1"/>
                  </a:lnTo>
                  <a:lnTo>
                    <a:pt x="158" y="4"/>
                  </a:lnTo>
                  <a:lnTo>
                    <a:pt x="134" y="16"/>
                  </a:lnTo>
                  <a:lnTo>
                    <a:pt x="106" y="36"/>
                  </a:lnTo>
                  <a:lnTo>
                    <a:pt x="75" y="67"/>
                  </a:lnTo>
                  <a:lnTo>
                    <a:pt x="46" y="114"/>
                  </a:lnTo>
                  <a:lnTo>
                    <a:pt x="20" y="177"/>
                  </a:lnTo>
                  <a:lnTo>
                    <a:pt x="0" y="263"/>
                  </a:lnTo>
                  <a:lnTo>
                    <a:pt x="1" y="263"/>
                  </a:lnTo>
                  <a:lnTo>
                    <a:pt x="5" y="260"/>
                  </a:lnTo>
                  <a:lnTo>
                    <a:pt x="12" y="258"/>
                  </a:lnTo>
                  <a:lnTo>
                    <a:pt x="19" y="252"/>
                  </a:lnTo>
                  <a:lnTo>
                    <a:pt x="28" y="245"/>
                  </a:lnTo>
                  <a:lnTo>
                    <a:pt x="38" y="235"/>
                  </a:lnTo>
                  <a:lnTo>
                    <a:pt x="49" y="221"/>
                  </a:lnTo>
                  <a:lnTo>
                    <a:pt x="60" y="204"/>
                  </a:lnTo>
                  <a:lnTo>
                    <a:pt x="59" y="210"/>
                  </a:lnTo>
                  <a:lnTo>
                    <a:pt x="54" y="224"/>
                  </a:lnTo>
                  <a:lnTo>
                    <a:pt x="49" y="248"/>
                  </a:lnTo>
                  <a:lnTo>
                    <a:pt x="43" y="277"/>
                  </a:lnTo>
                  <a:lnTo>
                    <a:pt x="39" y="311"/>
                  </a:lnTo>
                  <a:lnTo>
                    <a:pt x="38" y="347"/>
                  </a:lnTo>
                  <a:lnTo>
                    <a:pt x="41" y="383"/>
                  </a:lnTo>
                  <a:lnTo>
                    <a:pt x="49" y="418"/>
                  </a:lnTo>
                  <a:lnTo>
                    <a:pt x="60" y="433"/>
                  </a:lnTo>
                  <a:lnTo>
                    <a:pt x="74" y="417"/>
                  </a:lnTo>
                  <a:lnTo>
                    <a:pt x="88" y="379"/>
                  </a:lnTo>
                  <a:lnTo>
                    <a:pt x="103" y="326"/>
                  </a:lnTo>
                  <a:lnTo>
                    <a:pt x="115" y="268"/>
                  </a:lnTo>
                  <a:lnTo>
                    <a:pt x="128" y="214"/>
                  </a:lnTo>
                  <a:lnTo>
                    <a:pt x="137" y="172"/>
                  </a:lnTo>
                  <a:lnTo>
                    <a:pt x="144" y="150"/>
                  </a:lnTo>
                  <a:lnTo>
                    <a:pt x="149" y="136"/>
                  </a:lnTo>
                  <a:lnTo>
                    <a:pt x="155" y="116"/>
                  </a:lnTo>
                  <a:lnTo>
                    <a:pt x="160" y="92"/>
                  </a:lnTo>
                  <a:lnTo>
                    <a:pt x="166" y="66"/>
                  </a:lnTo>
                  <a:lnTo>
                    <a:pt x="172" y="41"/>
                  </a:lnTo>
                  <a:lnTo>
                    <a:pt x="177" y="19"/>
                  </a:lnTo>
                  <a:lnTo>
                    <a:pt x="179" y="6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9EA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4" name="Freeform 53"/>
            <p:cNvSpPr>
              <a:spLocks/>
            </p:cNvSpPr>
            <p:nvPr/>
          </p:nvSpPr>
          <p:spPr bwMode="auto">
            <a:xfrm>
              <a:off x="824" y="1467"/>
              <a:ext cx="12" cy="38"/>
            </a:xfrm>
            <a:custGeom>
              <a:avLst/>
              <a:gdLst>
                <a:gd name="T0" fmla="*/ 0 w 25"/>
                <a:gd name="T1" fmla="*/ 4 h 78"/>
                <a:gd name="T2" fmla="*/ 0 w 25"/>
                <a:gd name="T3" fmla="*/ 4 h 78"/>
                <a:gd name="T4" fmla="*/ 0 w 25"/>
                <a:gd name="T5" fmla="*/ 3 h 78"/>
                <a:gd name="T6" fmla="*/ 0 w 25"/>
                <a:gd name="T7" fmla="*/ 2 h 78"/>
                <a:gd name="T8" fmla="*/ 0 w 25"/>
                <a:gd name="T9" fmla="*/ 0 h 78"/>
                <a:gd name="T10" fmla="*/ 1 w 25"/>
                <a:gd name="T11" fmla="*/ 0 h 78"/>
                <a:gd name="T12" fmla="*/ 1 w 25"/>
                <a:gd name="T13" fmla="*/ 0 h 78"/>
                <a:gd name="T14" fmla="*/ 1 w 25"/>
                <a:gd name="T15" fmla="*/ 0 h 78"/>
                <a:gd name="T16" fmla="*/ 1 w 25"/>
                <a:gd name="T17" fmla="*/ 1 h 78"/>
                <a:gd name="T18" fmla="*/ 1 w 25"/>
                <a:gd name="T19" fmla="*/ 2 h 78"/>
                <a:gd name="T20" fmla="*/ 0 w 25"/>
                <a:gd name="T21" fmla="*/ 3 h 78"/>
                <a:gd name="T22" fmla="*/ 0 w 25"/>
                <a:gd name="T23" fmla="*/ 4 h 78"/>
                <a:gd name="T24" fmla="*/ 0 w 25"/>
                <a:gd name="T25" fmla="*/ 4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78"/>
                <a:gd name="T41" fmla="*/ 25 w 25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78">
                  <a:moveTo>
                    <a:pt x="4" y="78"/>
                  </a:moveTo>
                  <a:lnTo>
                    <a:pt x="2" y="73"/>
                  </a:lnTo>
                  <a:lnTo>
                    <a:pt x="0" y="59"/>
                  </a:lnTo>
                  <a:lnTo>
                    <a:pt x="0" y="40"/>
                  </a:lnTo>
                  <a:lnTo>
                    <a:pt x="8" y="15"/>
                  </a:lnTo>
                  <a:lnTo>
                    <a:pt x="19" y="0"/>
                  </a:lnTo>
                  <a:lnTo>
                    <a:pt x="24" y="3"/>
                  </a:lnTo>
                  <a:lnTo>
                    <a:pt x="25" y="13"/>
                  </a:lnTo>
                  <a:lnTo>
                    <a:pt x="23" y="26"/>
                  </a:lnTo>
                  <a:lnTo>
                    <a:pt x="17" y="37"/>
                  </a:lnTo>
                  <a:lnTo>
                    <a:pt x="12" y="51"/>
                  </a:lnTo>
                  <a:lnTo>
                    <a:pt x="7" y="65"/>
                  </a:lnTo>
                  <a:lnTo>
                    <a:pt x="4" y="78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5" name="Freeform 54"/>
            <p:cNvSpPr>
              <a:spLocks/>
            </p:cNvSpPr>
            <p:nvPr/>
          </p:nvSpPr>
          <p:spPr bwMode="auto">
            <a:xfrm>
              <a:off x="928" y="1505"/>
              <a:ext cx="13" cy="31"/>
            </a:xfrm>
            <a:custGeom>
              <a:avLst/>
              <a:gdLst>
                <a:gd name="T0" fmla="*/ 2 w 26"/>
                <a:gd name="T1" fmla="*/ 4 h 62"/>
                <a:gd name="T2" fmla="*/ 2 w 26"/>
                <a:gd name="T3" fmla="*/ 4 h 62"/>
                <a:gd name="T4" fmla="*/ 1 w 26"/>
                <a:gd name="T5" fmla="*/ 3 h 62"/>
                <a:gd name="T6" fmla="*/ 1 w 26"/>
                <a:gd name="T7" fmla="*/ 2 h 62"/>
                <a:gd name="T8" fmla="*/ 0 w 26"/>
                <a:gd name="T9" fmla="*/ 1 h 62"/>
                <a:gd name="T10" fmla="*/ 1 w 26"/>
                <a:gd name="T11" fmla="*/ 1 h 62"/>
                <a:gd name="T12" fmla="*/ 1 w 26"/>
                <a:gd name="T13" fmla="*/ 0 h 62"/>
                <a:gd name="T14" fmla="*/ 1 w 26"/>
                <a:gd name="T15" fmla="*/ 1 h 62"/>
                <a:gd name="T16" fmla="*/ 1 w 26"/>
                <a:gd name="T17" fmla="*/ 1 h 62"/>
                <a:gd name="T18" fmla="*/ 2 w 26"/>
                <a:gd name="T19" fmla="*/ 2 h 62"/>
                <a:gd name="T20" fmla="*/ 2 w 26"/>
                <a:gd name="T21" fmla="*/ 3 h 62"/>
                <a:gd name="T22" fmla="*/ 2 w 26"/>
                <a:gd name="T23" fmla="*/ 4 h 62"/>
                <a:gd name="T24" fmla="*/ 2 w 26"/>
                <a:gd name="T25" fmla="*/ 4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62"/>
                <a:gd name="T41" fmla="*/ 26 w 26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62">
                  <a:moveTo>
                    <a:pt x="26" y="62"/>
                  </a:moveTo>
                  <a:lnTo>
                    <a:pt x="23" y="57"/>
                  </a:lnTo>
                  <a:lnTo>
                    <a:pt x="14" y="46"/>
                  </a:lnTo>
                  <a:lnTo>
                    <a:pt x="4" y="30"/>
                  </a:lnTo>
                  <a:lnTo>
                    <a:pt x="0" y="13"/>
                  </a:lnTo>
                  <a:lnTo>
                    <a:pt x="1" y="3"/>
                  </a:lnTo>
                  <a:lnTo>
                    <a:pt x="5" y="0"/>
                  </a:lnTo>
                  <a:lnTo>
                    <a:pt x="11" y="4"/>
                  </a:lnTo>
                  <a:lnTo>
                    <a:pt x="15" y="12"/>
                  </a:lnTo>
                  <a:lnTo>
                    <a:pt x="18" y="26"/>
                  </a:lnTo>
                  <a:lnTo>
                    <a:pt x="22" y="42"/>
                  </a:lnTo>
                  <a:lnTo>
                    <a:pt x="25" y="56"/>
                  </a:lnTo>
                  <a:lnTo>
                    <a:pt x="26" y="62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6" name="Freeform 55"/>
            <p:cNvSpPr>
              <a:spLocks/>
            </p:cNvSpPr>
            <p:nvPr/>
          </p:nvSpPr>
          <p:spPr bwMode="auto">
            <a:xfrm>
              <a:off x="1009" y="1483"/>
              <a:ext cx="10" cy="33"/>
            </a:xfrm>
            <a:custGeom>
              <a:avLst/>
              <a:gdLst>
                <a:gd name="T0" fmla="*/ 1 w 20"/>
                <a:gd name="T1" fmla="*/ 5 h 64"/>
                <a:gd name="T2" fmla="*/ 1 w 20"/>
                <a:gd name="T3" fmla="*/ 4 h 64"/>
                <a:gd name="T4" fmla="*/ 1 w 20"/>
                <a:gd name="T5" fmla="*/ 3 h 64"/>
                <a:gd name="T6" fmla="*/ 1 w 20"/>
                <a:gd name="T7" fmla="*/ 3 h 64"/>
                <a:gd name="T8" fmla="*/ 1 w 20"/>
                <a:gd name="T9" fmla="*/ 2 h 64"/>
                <a:gd name="T10" fmla="*/ 0 w 20"/>
                <a:gd name="T11" fmla="*/ 1 h 64"/>
                <a:gd name="T12" fmla="*/ 1 w 20"/>
                <a:gd name="T13" fmla="*/ 1 h 64"/>
                <a:gd name="T14" fmla="*/ 1 w 20"/>
                <a:gd name="T15" fmla="*/ 0 h 64"/>
                <a:gd name="T16" fmla="*/ 1 w 20"/>
                <a:gd name="T17" fmla="*/ 1 h 64"/>
                <a:gd name="T18" fmla="*/ 1 w 20"/>
                <a:gd name="T19" fmla="*/ 1 h 64"/>
                <a:gd name="T20" fmla="*/ 1 w 20"/>
                <a:gd name="T21" fmla="*/ 2 h 64"/>
                <a:gd name="T22" fmla="*/ 1 w 20"/>
                <a:gd name="T23" fmla="*/ 3 h 64"/>
                <a:gd name="T24" fmla="*/ 1 w 20"/>
                <a:gd name="T25" fmla="*/ 5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64"/>
                <a:gd name="T41" fmla="*/ 20 w 20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64">
                  <a:moveTo>
                    <a:pt x="8" y="64"/>
                  </a:moveTo>
                  <a:lnTo>
                    <a:pt x="8" y="60"/>
                  </a:lnTo>
                  <a:lnTo>
                    <a:pt x="8" y="47"/>
                  </a:lnTo>
                  <a:lnTo>
                    <a:pt x="7" y="32"/>
                  </a:lnTo>
                  <a:lnTo>
                    <a:pt x="4" y="19"/>
                  </a:lnTo>
                  <a:lnTo>
                    <a:pt x="0" y="9"/>
                  </a:lnTo>
                  <a:lnTo>
                    <a:pt x="2" y="2"/>
                  </a:lnTo>
                  <a:lnTo>
                    <a:pt x="7" y="0"/>
                  </a:lnTo>
                  <a:lnTo>
                    <a:pt x="14" y="3"/>
                  </a:lnTo>
                  <a:lnTo>
                    <a:pt x="20" y="14"/>
                  </a:lnTo>
                  <a:lnTo>
                    <a:pt x="20" y="29"/>
                  </a:lnTo>
                  <a:lnTo>
                    <a:pt x="16" y="46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7" name="Freeform 56"/>
            <p:cNvSpPr>
              <a:spLocks/>
            </p:cNvSpPr>
            <p:nvPr/>
          </p:nvSpPr>
          <p:spPr bwMode="auto">
            <a:xfrm>
              <a:off x="837" y="969"/>
              <a:ext cx="184" cy="149"/>
            </a:xfrm>
            <a:custGeom>
              <a:avLst/>
              <a:gdLst>
                <a:gd name="T0" fmla="*/ 4 w 367"/>
                <a:gd name="T1" fmla="*/ 0 h 298"/>
                <a:gd name="T2" fmla="*/ 4 w 367"/>
                <a:gd name="T3" fmla="*/ 1 h 298"/>
                <a:gd name="T4" fmla="*/ 4 w 367"/>
                <a:gd name="T5" fmla="*/ 1 h 298"/>
                <a:gd name="T6" fmla="*/ 4 w 367"/>
                <a:gd name="T7" fmla="*/ 1 h 298"/>
                <a:gd name="T8" fmla="*/ 4 w 367"/>
                <a:gd name="T9" fmla="*/ 3 h 298"/>
                <a:gd name="T10" fmla="*/ 4 w 367"/>
                <a:gd name="T11" fmla="*/ 5 h 298"/>
                <a:gd name="T12" fmla="*/ 4 w 367"/>
                <a:gd name="T13" fmla="*/ 5 h 298"/>
                <a:gd name="T14" fmla="*/ 5 w 367"/>
                <a:gd name="T15" fmla="*/ 7 h 298"/>
                <a:gd name="T16" fmla="*/ 6 w 367"/>
                <a:gd name="T17" fmla="*/ 9 h 298"/>
                <a:gd name="T18" fmla="*/ 7 w 367"/>
                <a:gd name="T19" fmla="*/ 10 h 298"/>
                <a:gd name="T20" fmla="*/ 8 w 367"/>
                <a:gd name="T21" fmla="*/ 11 h 298"/>
                <a:gd name="T22" fmla="*/ 9 w 367"/>
                <a:gd name="T23" fmla="*/ 13 h 298"/>
                <a:gd name="T24" fmla="*/ 11 w 367"/>
                <a:gd name="T25" fmla="*/ 14 h 298"/>
                <a:gd name="T26" fmla="*/ 14 w 367"/>
                <a:gd name="T27" fmla="*/ 14 h 298"/>
                <a:gd name="T28" fmla="*/ 16 w 367"/>
                <a:gd name="T29" fmla="*/ 15 h 298"/>
                <a:gd name="T30" fmla="*/ 20 w 367"/>
                <a:gd name="T31" fmla="*/ 15 h 298"/>
                <a:gd name="T32" fmla="*/ 23 w 367"/>
                <a:gd name="T33" fmla="*/ 14 h 298"/>
                <a:gd name="T34" fmla="*/ 23 w 367"/>
                <a:gd name="T35" fmla="*/ 15 h 298"/>
                <a:gd name="T36" fmla="*/ 23 w 367"/>
                <a:gd name="T37" fmla="*/ 15 h 298"/>
                <a:gd name="T38" fmla="*/ 22 w 367"/>
                <a:gd name="T39" fmla="*/ 15 h 298"/>
                <a:gd name="T40" fmla="*/ 21 w 367"/>
                <a:gd name="T41" fmla="*/ 17 h 298"/>
                <a:gd name="T42" fmla="*/ 20 w 367"/>
                <a:gd name="T43" fmla="*/ 17 h 298"/>
                <a:gd name="T44" fmla="*/ 19 w 367"/>
                <a:gd name="T45" fmla="*/ 18 h 298"/>
                <a:gd name="T46" fmla="*/ 17 w 367"/>
                <a:gd name="T47" fmla="*/ 18 h 298"/>
                <a:gd name="T48" fmla="*/ 16 w 367"/>
                <a:gd name="T49" fmla="*/ 19 h 298"/>
                <a:gd name="T50" fmla="*/ 14 w 367"/>
                <a:gd name="T51" fmla="*/ 19 h 298"/>
                <a:gd name="T52" fmla="*/ 13 w 367"/>
                <a:gd name="T53" fmla="*/ 19 h 298"/>
                <a:gd name="T54" fmla="*/ 11 w 367"/>
                <a:gd name="T55" fmla="*/ 19 h 298"/>
                <a:gd name="T56" fmla="*/ 9 w 367"/>
                <a:gd name="T57" fmla="*/ 19 h 298"/>
                <a:gd name="T58" fmla="*/ 8 w 367"/>
                <a:gd name="T59" fmla="*/ 18 h 298"/>
                <a:gd name="T60" fmla="*/ 6 w 367"/>
                <a:gd name="T61" fmla="*/ 17 h 298"/>
                <a:gd name="T62" fmla="*/ 5 w 367"/>
                <a:gd name="T63" fmla="*/ 14 h 298"/>
                <a:gd name="T64" fmla="*/ 3 w 367"/>
                <a:gd name="T65" fmla="*/ 12 h 298"/>
                <a:gd name="T66" fmla="*/ 1 w 367"/>
                <a:gd name="T67" fmla="*/ 9 h 298"/>
                <a:gd name="T68" fmla="*/ 0 w 367"/>
                <a:gd name="T69" fmla="*/ 5 h 298"/>
                <a:gd name="T70" fmla="*/ 0 w 367"/>
                <a:gd name="T71" fmla="*/ 3 h 298"/>
                <a:gd name="T72" fmla="*/ 1 w 367"/>
                <a:gd name="T73" fmla="*/ 1 h 298"/>
                <a:gd name="T74" fmla="*/ 2 w 367"/>
                <a:gd name="T75" fmla="*/ 1 h 298"/>
                <a:gd name="T76" fmla="*/ 3 w 367"/>
                <a:gd name="T77" fmla="*/ 1 h 298"/>
                <a:gd name="T78" fmla="*/ 4 w 367"/>
                <a:gd name="T79" fmla="*/ 0 h 298"/>
                <a:gd name="T80" fmla="*/ 4 w 367"/>
                <a:gd name="T81" fmla="*/ 0 h 2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7"/>
                <a:gd name="T124" fmla="*/ 0 h 298"/>
                <a:gd name="T125" fmla="*/ 367 w 367"/>
                <a:gd name="T126" fmla="*/ 298 h 2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7" h="298">
                  <a:moveTo>
                    <a:pt x="56" y="0"/>
                  </a:moveTo>
                  <a:lnTo>
                    <a:pt x="56" y="4"/>
                  </a:lnTo>
                  <a:lnTo>
                    <a:pt x="55" y="13"/>
                  </a:lnTo>
                  <a:lnTo>
                    <a:pt x="55" y="27"/>
                  </a:lnTo>
                  <a:lnTo>
                    <a:pt x="56" y="45"/>
                  </a:lnTo>
                  <a:lnTo>
                    <a:pt x="60" y="67"/>
                  </a:lnTo>
                  <a:lnTo>
                    <a:pt x="64" y="90"/>
                  </a:lnTo>
                  <a:lnTo>
                    <a:pt x="72" y="115"/>
                  </a:lnTo>
                  <a:lnTo>
                    <a:pt x="83" y="139"/>
                  </a:lnTo>
                  <a:lnTo>
                    <a:pt x="98" y="165"/>
                  </a:lnTo>
                  <a:lnTo>
                    <a:pt x="118" y="187"/>
                  </a:lnTo>
                  <a:lnTo>
                    <a:pt x="142" y="207"/>
                  </a:lnTo>
                  <a:lnTo>
                    <a:pt x="174" y="224"/>
                  </a:lnTo>
                  <a:lnTo>
                    <a:pt x="210" y="235"/>
                  </a:lnTo>
                  <a:lnTo>
                    <a:pt x="255" y="242"/>
                  </a:lnTo>
                  <a:lnTo>
                    <a:pt x="307" y="242"/>
                  </a:lnTo>
                  <a:lnTo>
                    <a:pt x="367" y="235"/>
                  </a:lnTo>
                  <a:lnTo>
                    <a:pt x="365" y="237"/>
                  </a:lnTo>
                  <a:lnTo>
                    <a:pt x="358" y="242"/>
                  </a:lnTo>
                  <a:lnTo>
                    <a:pt x="346" y="249"/>
                  </a:lnTo>
                  <a:lnTo>
                    <a:pt x="333" y="257"/>
                  </a:lnTo>
                  <a:lnTo>
                    <a:pt x="315" y="267"/>
                  </a:lnTo>
                  <a:lnTo>
                    <a:pt x="295" y="277"/>
                  </a:lnTo>
                  <a:lnTo>
                    <a:pt x="272" y="285"/>
                  </a:lnTo>
                  <a:lnTo>
                    <a:pt x="247" y="292"/>
                  </a:lnTo>
                  <a:lnTo>
                    <a:pt x="222" y="296"/>
                  </a:lnTo>
                  <a:lnTo>
                    <a:pt x="196" y="298"/>
                  </a:lnTo>
                  <a:lnTo>
                    <a:pt x="169" y="296"/>
                  </a:lnTo>
                  <a:lnTo>
                    <a:pt x="142" y="289"/>
                  </a:lnTo>
                  <a:lnTo>
                    <a:pt x="116" y="277"/>
                  </a:lnTo>
                  <a:lnTo>
                    <a:pt x="91" y="258"/>
                  </a:lnTo>
                  <a:lnTo>
                    <a:pt x="66" y="233"/>
                  </a:lnTo>
                  <a:lnTo>
                    <a:pt x="45" y="199"/>
                  </a:lnTo>
                  <a:lnTo>
                    <a:pt x="13" y="134"/>
                  </a:lnTo>
                  <a:lnTo>
                    <a:pt x="0" y="84"/>
                  </a:lnTo>
                  <a:lnTo>
                    <a:pt x="0" y="48"/>
                  </a:lnTo>
                  <a:lnTo>
                    <a:pt x="9" y="25"/>
                  </a:lnTo>
                  <a:lnTo>
                    <a:pt x="23" y="10"/>
                  </a:lnTo>
                  <a:lnTo>
                    <a:pt x="39" y="4"/>
                  </a:lnTo>
                  <a:lnTo>
                    <a:pt x="51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48C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8" name="Freeform 57"/>
            <p:cNvSpPr>
              <a:spLocks/>
            </p:cNvSpPr>
            <p:nvPr/>
          </p:nvSpPr>
          <p:spPr bwMode="auto">
            <a:xfrm>
              <a:off x="824" y="541"/>
              <a:ext cx="47" cy="96"/>
            </a:xfrm>
            <a:custGeom>
              <a:avLst/>
              <a:gdLst>
                <a:gd name="T0" fmla="*/ 5 w 96"/>
                <a:gd name="T1" fmla="*/ 0 h 193"/>
                <a:gd name="T2" fmla="*/ 5 w 96"/>
                <a:gd name="T3" fmla="*/ 0 h 193"/>
                <a:gd name="T4" fmla="*/ 5 w 96"/>
                <a:gd name="T5" fmla="*/ 0 h 193"/>
                <a:gd name="T6" fmla="*/ 4 w 96"/>
                <a:gd name="T7" fmla="*/ 1 h 193"/>
                <a:gd name="T8" fmla="*/ 3 w 96"/>
                <a:gd name="T9" fmla="*/ 3 h 193"/>
                <a:gd name="T10" fmla="*/ 2 w 96"/>
                <a:gd name="T11" fmla="*/ 4 h 193"/>
                <a:gd name="T12" fmla="*/ 1 w 96"/>
                <a:gd name="T13" fmla="*/ 6 h 193"/>
                <a:gd name="T14" fmla="*/ 0 w 96"/>
                <a:gd name="T15" fmla="*/ 8 h 193"/>
                <a:gd name="T16" fmla="*/ 0 w 96"/>
                <a:gd name="T17" fmla="*/ 10 h 193"/>
                <a:gd name="T18" fmla="*/ 0 w 96"/>
                <a:gd name="T19" fmla="*/ 11 h 193"/>
                <a:gd name="T20" fmla="*/ 0 w 96"/>
                <a:gd name="T21" fmla="*/ 11 h 193"/>
                <a:gd name="T22" fmla="*/ 0 w 96"/>
                <a:gd name="T23" fmla="*/ 12 h 193"/>
                <a:gd name="T24" fmla="*/ 1 w 96"/>
                <a:gd name="T25" fmla="*/ 11 h 193"/>
                <a:gd name="T26" fmla="*/ 2 w 96"/>
                <a:gd name="T27" fmla="*/ 10 h 193"/>
                <a:gd name="T28" fmla="*/ 3 w 96"/>
                <a:gd name="T29" fmla="*/ 9 h 193"/>
                <a:gd name="T30" fmla="*/ 3 w 96"/>
                <a:gd name="T31" fmla="*/ 7 h 193"/>
                <a:gd name="T32" fmla="*/ 4 w 96"/>
                <a:gd name="T33" fmla="*/ 5 h 193"/>
                <a:gd name="T34" fmla="*/ 5 w 96"/>
                <a:gd name="T35" fmla="*/ 3 h 193"/>
                <a:gd name="T36" fmla="*/ 5 w 96"/>
                <a:gd name="T37" fmla="*/ 1 h 193"/>
                <a:gd name="T38" fmla="*/ 5 w 96"/>
                <a:gd name="T39" fmla="*/ 0 h 193"/>
                <a:gd name="T40" fmla="*/ 5 w 96"/>
                <a:gd name="T41" fmla="*/ 0 h 1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93"/>
                <a:gd name="T65" fmla="*/ 96 w 96"/>
                <a:gd name="T66" fmla="*/ 193 h 1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93">
                  <a:moveTo>
                    <a:pt x="96" y="0"/>
                  </a:moveTo>
                  <a:lnTo>
                    <a:pt x="92" y="4"/>
                  </a:lnTo>
                  <a:lnTo>
                    <a:pt x="83" y="13"/>
                  </a:lnTo>
                  <a:lnTo>
                    <a:pt x="69" y="27"/>
                  </a:lnTo>
                  <a:lnTo>
                    <a:pt x="53" y="48"/>
                  </a:lnTo>
                  <a:lnTo>
                    <a:pt x="37" y="72"/>
                  </a:lnTo>
                  <a:lnTo>
                    <a:pt x="21" y="102"/>
                  </a:lnTo>
                  <a:lnTo>
                    <a:pt x="8" y="135"/>
                  </a:lnTo>
                  <a:lnTo>
                    <a:pt x="0" y="172"/>
                  </a:lnTo>
                  <a:lnTo>
                    <a:pt x="0" y="177"/>
                  </a:lnTo>
                  <a:lnTo>
                    <a:pt x="2" y="186"/>
                  </a:lnTo>
                  <a:lnTo>
                    <a:pt x="9" y="193"/>
                  </a:lnTo>
                  <a:lnTo>
                    <a:pt x="28" y="188"/>
                  </a:lnTo>
                  <a:lnTo>
                    <a:pt x="39" y="175"/>
                  </a:lnTo>
                  <a:lnTo>
                    <a:pt x="52" y="152"/>
                  </a:lnTo>
                  <a:lnTo>
                    <a:pt x="63" y="121"/>
                  </a:lnTo>
                  <a:lnTo>
                    <a:pt x="74" y="88"/>
                  </a:lnTo>
                  <a:lnTo>
                    <a:pt x="82" y="56"/>
                  </a:lnTo>
                  <a:lnTo>
                    <a:pt x="90" y="27"/>
                  </a:lnTo>
                  <a:lnTo>
                    <a:pt x="95" y="7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9EA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9" name="Freeform 58"/>
            <p:cNvSpPr>
              <a:spLocks/>
            </p:cNvSpPr>
            <p:nvPr/>
          </p:nvSpPr>
          <p:spPr bwMode="auto">
            <a:xfrm>
              <a:off x="1341" y="549"/>
              <a:ext cx="43" cy="93"/>
            </a:xfrm>
            <a:custGeom>
              <a:avLst/>
              <a:gdLst>
                <a:gd name="T0" fmla="*/ 0 w 85"/>
                <a:gd name="T1" fmla="*/ 0 h 187"/>
                <a:gd name="T2" fmla="*/ 1 w 85"/>
                <a:gd name="T3" fmla="*/ 0 h 187"/>
                <a:gd name="T4" fmla="*/ 1 w 85"/>
                <a:gd name="T5" fmla="*/ 0 h 187"/>
                <a:gd name="T6" fmla="*/ 2 w 85"/>
                <a:gd name="T7" fmla="*/ 1 h 187"/>
                <a:gd name="T8" fmla="*/ 3 w 85"/>
                <a:gd name="T9" fmla="*/ 2 h 187"/>
                <a:gd name="T10" fmla="*/ 4 w 85"/>
                <a:gd name="T11" fmla="*/ 4 h 187"/>
                <a:gd name="T12" fmla="*/ 5 w 85"/>
                <a:gd name="T13" fmla="*/ 5 h 187"/>
                <a:gd name="T14" fmla="*/ 5 w 85"/>
                <a:gd name="T15" fmla="*/ 7 h 187"/>
                <a:gd name="T16" fmla="*/ 6 w 85"/>
                <a:gd name="T17" fmla="*/ 9 h 187"/>
                <a:gd name="T18" fmla="*/ 6 w 85"/>
                <a:gd name="T19" fmla="*/ 10 h 187"/>
                <a:gd name="T20" fmla="*/ 6 w 85"/>
                <a:gd name="T21" fmla="*/ 11 h 187"/>
                <a:gd name="T22" fmla="*/ 5 w 85"/>
                <a:gd name="T23" fmla="*/ 11 h 187"/>
                <a:gd name="T24" fmla="*/ 5 w 85"/>
                <a:gd name="T25" fmla="*/ 11 h 187"/>
                <a:gd name="T26" fmla="*/ 4 w 85"/>
                <a:gd name="T27" fmla="*/ 11 h 187"/>
                <a:gd name="T28" fmla="*/ 4 w 85"/>
                <a:gd name="T29" fmla="*/ 10 h 187"/>
                <a:gd name="T30" fmla="*/ 3 w 85"/>
                <a:gd name="T31" fmla="*/ 9 h 187"/>
                <a:gd name="T32" fmla="*/ 3 w 85"/>
                <a:gd name="T33" fmla="*/ 8 h 187"/>
                <a:gd name="T34" fmla="*/ 3 w 85"/>
                <a:gd name="T35" fmla="*/ 8 h 187"/>
                <a:gd name="T36" fmla="*/ 3 w 85"/>
                <a:gd name="T37" fmla="*/ 6 h 187"/>
                <a:gd name="T38" fmla="*/ 2 w 85"/>
                <a:gd name="T39" fmla="*/ 5 h 187"/>
                <a:gd name="T40" fmla="*/ 2 w 85"/>
                <a:gd name="T41" fmla="*/ 3 h 187"/>
                <a:gd name="T42" fmla="*/ 1 w 85"/>
                <a:gd name="T43" fmla="*/ 2 h 187"/>
                <a:gd name="T44" fmla="*/ 1 w 85"/>
                <a:gd name="T45" fmla="*/ 1 h 187"/>
                <a:gd name="T46" fmla="*/ 1 w 85"/>
                <a:gd name="T47" fmla="*/ 0 h 187"/>
                <a:gd name="T48" fmla="*/ 0 w 85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187"/>
                <a:gd name="T77" fmla="*/ 85 w 85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187">
                  <a:moveTo>
                    <a:pt x="0" y="0"/>
                  </a:moveTo>
                  <a:lnTo>
                    <a:pt x="3" y="4"/>
                  </a:lnTo>
                  <a:lnTo>
                    <a:pt x="12" y="13"/>
                  </a:lnTo>
                  <a:lnTo>
                    <a:pt x="23" y="27"/>
                  </a:lnTo>
                  <a:lnTo>
                    <a:pt x="37" y="45"/>
                  </a:lnTo>
                  <a:lnTo>
                    <a:pt x="52" y="67"/>
                  </a:lnTo>
                  <a:lnTo>
                    <a:pt x="66" y="93"/>
                  </a:lnTo>
                  <a:lnTo>
                    <a:pt x="76" y="120"/>
                  </a:lnTo>
                  <a:lnTo>
                    <a:pt x="83" y="148"/>
                  </a:lnTo>
                  <a:lnTo>
                    <a:pt x="85" y="171"/>
                  </a:lnTo>
                  <a:lnTo>
                    <a:pt x="83" y="184"/>
                  </a:lnTo>
                  <a:lnTo>
                    <a:pt x="77" y="187"/>
                  </a:lnTo>
                  <a:lnTo>
                    <a:pt x="69" y="185"/>
                  </a:lnTo>
                  <a:lnTo>
                    <a:pt x="61" y="178"/>
                  </a:lnTo>
                  <a:lnTo>
                    <a:pt x="53" y="166"/>
                  </a:lnTo>
                  <a:lnTo>
                    <a:pt x="47" y="155"/>
                  </a:lnTo>
                  <a:lnTo>
                    <a:pt x="44" y="143"/>
                  </a:lnTo>
                  <a:lnTo>
                    <a:pt x="40" y="129"/>
                  </a:lnTo>
                  <a:lnTo>
                    <a:pt x="35" y="109"/>
                  </a:lnTo>
                  <a:lnTo>
                    <a:pt x="28" y="86"/>
                  </a:lnTo>
                  <a:lnTo>
                    <a:pt x="21" y="61"/>
                  </a:lnTo>
                  <a:lnTo>
                    <a:pt x="13" y="38"/>
                  </a:lnTo>
                  <a:lnTo>
                    <a:pt x="6" y="19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EA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0" name="Freeform 59"/>
            <p:cNvSpPr>
              <a:spLocks/>
            </p:cNvSpPr>
            <p:nvPr/>
          </p:nvSpPr>
          <p:spPr bwMode="auto">
            <a:xfrm>
              <a:off x="908" y="559"/>
              <a:ext cx="53" cy="67"/>
            </a:xfrm>
            <a:custGeom>
              <a:avLst/>
              <a:gdLst>
                <a:gd name="T0" fmla="*/ 0 w 106"/>
                <a:gd name="T1" fmla="*/ 8 h 135"/>
                <a:gd name="T2" fmla="*/ 1 w 106"/>
                <a:gd name="T3" fmla="*/ 7 h 135"/>
                <a:gd name="T4" fmla="*/ 1 w 106"/>
                <a:gd name="T5" fmla="*/ 6 h 135"/>
                <a:gd name="T6" fmla="*/ 1 w 106"/>
                <a:gd name="T7" fmla="*/ 5 h 135"/>
                <a:gd name="T8" fmla="*/ 2 w 106"/>
                <a:gd name="T9" fmla="*/ 3 h 135"/>
                <a:gd name="T10" fmla="*/ 3 w 106"/>
                <a:gd name="T11" fmla="*/ 2 h 135"/>
                <a:gd name="T12" fmla="*/ 3 w 106"/>
                <a:gd name="T13" fmla="*/ 1 h 135"/>
                <a:gd name="T14" fmla="*/ 5 w 106"/>
                <a:gd name="T15" fmla="*/ 0 h 135"/>
                <a:gd name="T16" fmla="*/ 7 w 106"/>
                <a:gd name="T17" fmla="*/ 0 h 135"/>
                <a:gd name="T18" fmla="*/ 7 w 106"/>
                <a:gd name="T19" fmla="*/ 0 h 135"/>
                <a:gd name="T20" fmla="*/ 6 w 106"/>
                <a:gd name="T21" fmla="*/ 0 h 135"/>
                <a:gd name="T22" fmla="*/ 5 w 106"/>
                <a:gd name="T23" fmla="*/ 1 h 135"/>
                <a:gd name="T24" fmla="*/ 5 w 106"/>
                <a:gd name="T25" fmla="*/ 2 h 135"/>
                <a:gd name="T26" fmla="*/ 3 w 106"/>
                <a:gd name="T27" fmla="*/ 3 h 135"/>
                <a:gd name="T28" fmla="*/ 3 w 106"/>
                <a:gd name="T29" fmla="*/ 4 h 135"/>
                <a:gd name="T30" fmla="*/ 2 w 106"/>
                <a:gd name="T31" fmla="*/ 6 h 135"/>
                <a:gd name="T32" fmla="*/ 3 w 106"/>
                <a:gd name="T33" fmla="*/ 7 h 135"/>
                <a:gd name="T34" fmla="*/ 0 w 106"/>
                <a:gd name="T35" fmla="*/ 8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6"/>
                <a:gd name="T55" fmla="*/ 0 h 135"/>
                <a:gd name="T56" fmla="*/ 106 w 10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6" h="135">
                  <a:moveTo>
                    <a:pt x="0" y="135"/>
                  </a:moveTo>
                  <a:lnTo>
                    <a:pt x="3" y="122"/>
                  </a:lnTo>
                  <a:lnTo>
                    <a:pt x="6" y="105"/>
                  </a:lnTo>
                  <a:lnTo>
                    <a:pt x="12" y="85"/>
                  </a:lnTo>
                  <a:lnTo>
                    <a:pt x="21" y="63"/>
                  </a:lnTo>
                  <a:lnTo>
                    <a:pt x="34" y="43"/>
                  </a:lnTo>
                  <a:lnTo>
                    <a:pt x="52" y="24"/>
                  </a:lnTo>
                  <a:lnTo>
                    <a:pt x="76" y="9"/>
                  </a:lnTo>
                  <a:lnTo>
                    <a:pt x="106" y="0"/>
                  </a:lnTo>
                  <a:lnTo>
                    <a:pt x="103" y="2"/>
                  </a:lnTo>
                  <a:lnTo>
                    <a:pt x="93" y="8"/>
                  </a:lnTo>
                  <a:lnTo>
                    <a:pt x="80" y="20"/>
                  </a:lnTo>
                  <a:lnTo>
                    <a:pt x="65" y="33"/>
                  </a:lnTo>
                  <a:lnTo>
                    <a:pt x="50" y="52"/>
                  </a:lnTo>
                  <a:lnTo>
                    <a:pt x="38" y="74"/>
                  </a:lnTo>
                  <a:lnTo>
                    <a:pt x="31" y="98"/>
                  </a:lnTo>
                  <a:lnTo>
                    <a:pt x="33" y="127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DDC4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1" name="Freeform 60"/>
            <p:cNvSpPr>
              <a:spLocks/>
            </p:cNvSpPr>
            <p:nvPr/>
          </p:nvSpPr>
          <p:spPr bwMode="auto">
            <a:xfrm>
              <a:off x="1291" y="554"/>
              <a:ext cx="61" cy="82"/>
            </a:xfrm>
            <a:custGeom>
              <a:avLst/>
              <a:gdLst>
                <a:gd name="T0" fmla="*/ 0 w 122"/>
                <a:gd name="T1" fmla="*/ 0 h 163"/>
                <a:gd name="T2" fmla="*/ 1 w 122"/>
                <a:gd name="T3" fmla="*/ 1 h 163"/>
                <a:gd name="T4" fmla="*/ 1 w 122"/>
                <a:gd name="T5" fmla="*/ 1 h 163"/>
                <a:gd name="T6" fmla="*/ 2 w 122"/>
                <a:gd name="T7" fmla="*/ 1 h 163"/>
                <a:gd name="T8" fmla="*/ 3 w 122"/>
                <a:gd name="T9" fmla="*/ 2 h 163"/>
                <a:gd name="T10" fmla="*/ 4 w 122"/>
                <a:gd name="T11" fmla="*/ 4 h 163"/>
                <a:gd name="T12" fmla="*/ 5 w 122"/>
                <a:gd name="T13" fmla="*/ 5 h 163"/>
                <a:gd name="T14" fmla="*/ 6 w 122"/>
                <a:gd name="T15" fmla="*/ 7 h 163"/>
                <a:gd name="T16" fmla="*/ 6 w 122"/>
                <a:gd name="T17" fmla="*/ 9 h 163"/>
                <a:gd name="T18" fmla="*/ 8 w 122"/>
                <a:gd name="T19" fmla="*/ 11 h 163"/>
                <a:gd name="T20" fmla="*/ 8 w 122"/>
                <a:gd name="T21" fmla="*/ 10 h 163"/>
                <a:gd name="T22" fmla="*/ 8 w 122"/>
                <a:gd name="T23" fmla="*/ 9 h 163"/>
                <a:gd name="T24" fmla="*/ 8 w 122"/>
                <a:gd name="T25" fmla="*/ 8 h 163"/>
                <a:gd name="T26" fmla="*/ 7 w 122"/>
                <a:gd name="T27" fmla="*/ 6 h 163"/>
                <a:gd name="T28" fmla="*/ 6 w 122"/>
                <a:gd name="T29" fmla="*/ 4 h 163"/>
                <a:gd name="T30" fmla="*/ 5 w 122"/>
                <a:gd name="T31" fmla="*/ 2 h 163"/>
                <a:gd name="T32" fmla="*/ 3 w 122"/>
                <a:gd name="T33" fmla="*/ 1 h 163"/>
                <a:gd name="T34" fmla="*/ 0 w 122"/>
                <a:gd name="T35" fmla="*/ 0 h 1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2"/>
                <a:gd name="T55" fmla="*/ 0 h 163"/>
                <a:gd name="T56" fmla="*/ 122 w 122"/>
                <a:gd name="T57" fmla="*/ 163 h 1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2" h="163">
                  <a:moveTo>
                    <a:pt x="0" y="0"/>
                  </a:moveTo>
                  <a:lnTo>
                    <a:pt x="3" y="1"/>
                  </a:lnTo>
                  <a:lnTo>
                    <a:pt x="12" y="7"/>
                  </a:lnTo>
                  <a:lnTo>
                    <a:pt x="26" y="16"/>
                  </a:lnTo>
                  <a:lnTo>
                    <a:pt x="41" y="30"/>
                  </a:lnTo>
                  <a:lnTo>
                    <a:pt x="59" y="49"/>
                  </a:lnTo>
                  <a:lnTo>
                    <a:pt x="73" y="75"/>
                  </a:lnTo>
                  <a:lnTo>
                    <a:pt x="85" y="106"/>
                  </a:lnTo>
                  <a:lnTo>
                    <a:pt x="93" y="144"/>
                  </a:lnTo>
                  <a:lnTo>
                    <a:pt x="122" y="163"/>
                  </a:lnTo>
                  <a:lnTo>
                    <a:pt x="122" y="157"/>
                  </a:lnTo>
                  <a:lnTo>
                    <a:pt x="120" y="139"/>
                  </a:lnTo>
                  <a:lnTo>
                    <a:pt x="115" y="114"/>
                  </a:lnTo>
                  <a:lnTo>
                    <a:pt x="106" y="85"/>
                  </a:lnTo>
                  <a:lnTo>
                    <a:pt x="91" y="55"/>
                  </a:lnTo>
                  <a:lnTo>
                    <a:pt x="69" y="29"/>
                  </a:lnTo>
                  <a:lnTo>
                    <a:pt x="3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C4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2" name="Freeform 61"/>
            <p:cNvSpPr>
              <a:spLocks/>
            </p:cNvSpPr>
            <p:nvPr/>
          </p:nvSpPr>
          <p:spPr bwMode="auto">
            <a:xfrm>
              <a:off x="899" y="609"/>
              <a:ext cx="210" cy="54"/>
            </a:xfrm>
            <a:custGeom>
              <a:avLst/>
              <a:gdLst>
                <a:gd name="T0" fmla="*/ 0 w 421"/>
                <a:gd name="T1" fmla="*/ 2 h 109"/>
                <a:gd name="T2" fmla="*/ 0 w 421"/>
                <a:gd name="T3" fmla="*/ 2 h 109"/>
                <a:gd name="T4" fmla="*/ 0 w 421"/>
                <a:gd name="T5" fmla="*/ 1 h 109"/>
                <a:gd name="T6" fmla="*/ 1 w 421"/>
                <a:gd name="T7" fmla="*/ 1 h 109"/>
                <a:gd name="T8" fmla="*/ 2 w 421"/>
                <a:gd name="T9" fmla="*/ 1 h 109"/>
                <a:gd name="T10" fmla="*/ 4 w 421"/>
                <a:gd name="T11" fmla="*/ 0 h 109"/>
                <a:gd name="T12" fmla="*/ 5 w 421"/>
                <a:gd name="T13" fmla="*/ 0 h 109"/>
                <a:gd name="T14" fmla="*/ 7 w 421"/>
                <a:gd name="T15" fmla="*/ 0 h 109"/>
                <a:gd name="T16" fmla="*/ 9 w 421"/>
                <a:gd name="T17" fmla="*/ 0 h 109"/>
                <a:gd name="T18" fmla="*/ 11 w 421"/>
                <a:gd name="T19" fmla="*/ 0 h 109"/>
                <a:gd name="T20" fmla="*/ 13 w 421"/>
                <a:gd name="T21" fmla="*/ 0 h 109"/>
                <a:gd name="T22" fmla="*/ 15 w 421"/>
                <a:gd name="T23" fmla="*/ 0 h 109"/>
                <a:gd name="T24" fmla="*/ 17 w 421"/>
                <a:gd name="T25" fmla="*/ 1 h 109"/>
                <a:gd name="T26" fmla="*/ 20 w 421"/>
                <a:gd name="T27" fmla="*/ 1 h 109"/>
                <a:gd name="T28" fmla="*/ 22 w 421"/>
                <a:gd name="T29" fmla="*/ 3 h 109"/>
                <a:gd name="T30" fmla="*/ 24 w 421"/>
                <a:gd name="T31" fmla="*/ 4 h 109"/>
                <a:gd name="T32" fmla="*/ 26 w 421"/>
                <a:gd name="T33" fmla="*/ 6 h 109"/>
                <a:gd name="T34" fmla="*/ 26 w 421"/>
                <a:gd name="T35" fmla="*/ 6 h 109"/>
                <a:gd name="T36" fmla="*/ 25 w 421"/>
                <a:gd name="T37" fmla="*/ 6 h 109"/>
                <a:gd name="T38" fmla="*/ 25 w 421"/>
                <a:gd name="T39" fmla="*/ 6 h 109"/>
                <a:gd name="T40" fmla="*/ 24 w 421"/>
                <a:gd name="T41" fmla="*/ 5 h 109"/>
                <a:gd name="T42" fmla="*/ 24 w 421"/>
                <a:gd name="T43" fmla="*/ 4 h 109"/>
                <a:gd name="T44" fmla="*/ 23 w 421"/>
                <a:gd name="T45" fmla="*/ 4 h 109"/>
                <a:gd name="T46" fmla="*/ 21 w 421"/>
                <a:gd name="T47" fmla="*/ 3 h 109"/>
                <a:gd name="T48" fmla="*/ 20 w 421"/>
                <a:gd name="T49" fmla="*/ 3 h 109"/>
                <a:gd name="T50" fmla="*/ 18 w 421"/>
                <a:gd name="T51" fmla="*/ 2 h 109"/>
                <a:gd name="T52" fmla="*/ 16 w 421"/>
                <a:gd name="T53" fmla="*/ 2 h 109"/>
                <a:gd name="T54" fmla="*/ 14 w 421"/>
                <a:gd name="T55" fmla="*/ 1 h 109"/>
                <a:gd name="T56" fmla="*/ 12 w 421"/>
                <a:gd name="T57" fmla="*/ 1 h 109"/>
                <a:gd name="T58" fmla="*/ 9 w 421"/>
                <a:gd name="T59" fmla="*/ 1 h 109"/>
                <a:gd name="T60" fmla="*/ 6 w 421"/>
                <a:gd name="T61" fmla="*/ 1 h 109"/>
                <a:gd name="T62" fmla="*/ 3 w 421"/>
                <a:gd name="T63" fmla="*/ 2 h 109"/>
                <a:gd name="T64" fmla="*/ 0 w 421"/>
                <a:gd name="T65" fmla="*/ 3 h 109"/>
                <a:gd name="T66" fmla="*/ 0 w 421"/>
                <a:gd name="T67" fmla="*/ 2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1"/>
                <a:gd name="T103" fmla="*/ 0 h 109"/>
                <a:gd name="T104" fmla="*/ 421 w 421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1" h="109">
                  <a:moveTo>
                    <a:pt x="0" y="36"/>
                  </a:moveTo>
                  <a:lnTo>
                    <a:pt x="4" y="35"/>
                  </a:lnTo>
                  <a:lnTo>
                    <a:pt x="12" y="31"/>
                  </a:lnTo>
                  <a:lnTo>
                    <a:pt x="25" y="27"/>
                  </a:lnTo>
                  <a:lnTo>
                    <a:pt x="43" y="21"/>
                  </a:lnTo>
                  <a:lnTo>
                    <a:pt x="65" y="14"/>
                  </a:lnTo>
                  <a:lnTo>
                    <a:pt x="91" y="8"/>
                  </a:lnTo>
                  <a:lnTo>
                    <a:pt x="119" y="4"/>
                  </a:lnTo>
                  <a:lnTo>
                    <a:pt x="150" y="2"/>
                  </a:lnTo>
                  <a:lnTo>
                    <a:pt x="182" y="0"/>
                  </a:lnTo>
                  <a:lnTo>
                    <a:pt x="217" y="3"/>
                  </a:lnTo>
                  <a:lnTo>
                    <a:pt x="251" y="7"/>
                  </a:lnTo>
                  <a:lnTo>
                    <a:pt x="287" y="18"/>
                  </a:lnTo>
                  <a:lnTo>
                    <a:pt x="322" y="31"/>
                  </a:lnTo>
                  <a:lnTo>
                    <a:pt x="356" y="51"/>
                  </a:lnTo>
                  <a:lnTo>
                    <a:pt x="390" y="76"/>
                  </a:lnTo>
                  <a:lnTo>
                    <a:pt x="421" y="109"/>
                  </a:lnTo>
                  <a:lnTo>
                    <a:pt x="420" y="107"/>
                  </a:lnTo>
                  <a:lnTo>
                    <a:pt x="415" y="103"/>
                  </a:lnTo>
                  <a:lnTo>
                    <a:pt x="408" y="96"/>
                  </a:lnTo>
                  <a:lnTo>
                    <a:pt x="398" y="88"/>
                  </a:lnTo>
                  <a:lnTo>
                    <a:pt x="384" y="79"/>
                  </a:lnTo>
                  <a:lnTo>
                    <a:pt x="368" y="69"/>
                  </a:lnTo>
                  <a:lnTo>
                    <a:pt x="347" y="59"/>
                  </a:lnTo>
                  <a:lnTo>
                    <a:pt x="324" y="50"/>
                  </a:lnTo>
                  <a:lnTo>
                    <a:pt x="297" y="41"/>
                  </a:lnTo>
                  <a:lnTo>
                    <a:pt x="266" y="34"/>
                  </a:lnTo>
                  <a:lnTo>
                    <a:pt x="232" y="28"/>
                  </a:lnTo>
                  <a:lnTo>
                    <a:pt x="194" y="26"/>
                  </a:lnTo>
                  <a:lnTo>
                    <a:pt x="151" y="26"/>
                  </a:lnTo>
                  <a:lnTo>
                    <a:pt x="105" y="29"/>
                  </a:lnTo>
                  <a:lnTo>
                    <a:pt x="54" y="37"/>
                  </a:lnTo>
                  <a:lnTo>
                    <a:pt x="0" y="4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6B0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3" name="Freeform 62"/>
            <p:cNvSpPr>
              <a:spLocks/>
            </p:cNvSpPr>
            <p:nvPr/>
          </p:nvSpPr>
          <p:spPr bwMode="auto">
            <a:xfrm>
              <a:off x="1146" y="615"/>
              <a:ext cx="211" cy="55"/>
            </a:xfrm>
            <a:custGeom>
              <a:avLst/>
              <a:gdLst>
                <a:gd name="T0" fmla="*/ 26 w 422"/>
                <a:gd name="T1" fmla="*/ 3 h 109"/>
                <a:gd name="T2" fmla="*/ 26 w 422"/>
                <a:gd name="T3" fmla="*/ 3 h 109"/>
                <a:gd name="T4" fmla="*/ 26 w 422"/>
                <a:gd name="T5" fmla="*/ 2 h 109"/>
                <a:gd name="T6" fmla="*/ 25 w 422"/>
                <a:gd name="T7" fmla="*/ 2 h 109"/>
                <a:gd name="T8" fmla="*/ 24 w 422"/>
                <a:gd name="T9" fmla="*/ 2 h 109"/>
                <a:gd name="T10" fmla="*/ 23 w 422"/>
                <a:gd name="T11" fmla="*/ 1 h 109"/>
                <a:gd name="T12" fmla="*/ 21 w 422"/>
                <a:gd name="T13" fmla="*/ 1 h 109"/>
                <a:gd name="T14" fmla="*/ 19 w 422"/>
                <a:gd name="T15" fmla="*/ 1 h 109"/>
                <a:gd name="T16" fmla="*/ 17 w 422"/>
                <a:gd name="T17" fmla="*/ 1 h 109"/>
                <a:gd name="T18" fmla="*/ 15 w 422"/>
                <a:gd name="T19" fmla="*/ 0 h 109"/>
                <a:gd name="T20" fmla="*/ 13 w 422"/>
                <a:gd name="T21" fmla="*/ 1 h 109"/>
                <a:gd name="T22" fmla="*/ 11 w 422"/>
                <a:gd name="T23" fmla="*/ 1 h 109"/>
                <a:gd name="T24" fmla="*/ 9 w 422"/>
                <a:gd name="T25" fmla="*/ 2 h 109"/>
                <a:gd name="T26" fmla="*/ 7 w 422"/>
                <a:gd name="T27" fmla="*/ 2 h 109"/>
                <a:gd name="T28" fmla="*/ 5 w 422"/>
                <a:gd name="T29" fmla="*/ 4 h 109"/>
                <a:gd name="T30" fmla="*/ 2 w 422"/>
                <a:gd name="T31" fmla="*/ 5 h 109"/>
                <a:gd name="T32" fmla="*/ 0 w 422"/>
                <a:gd name="T33" fmla="*/ 7 h 109"/>
                <a:gd name="T34" fmla="*/ 1 w 422"/>
                <a:gd name="T35" fmla="*/ 7 h 109"/>
                <a:gd name="T36" fmla="*/ 1 w 422"/>
                <a:gd name="T37" fmla="*/ 7 h 109"/>
                <a:gd name="T38" fmla="*/ 1 w 422"/>
                <a:gd name="T39" fmla="*/ 7 h 109"/>
                <a:gd name="T40" fmla="*/ 2 w 422"/>
                <a:gd name="T41" fmla="*/ 6 h 109"/>
                <a:gd name="T42" fmla="*/ 3 w 422"/>
                <a:gd name="T43" fmla="*/ 5 h 109"/>
                <a:gd name="T44" fmla="*/ 3 w 422"/>
                <a:gd name="T45" fmla="*/ 5 h 109"/>
                <a:gd name="T46" fmla="*/ 5 w 422"/>
                <a:gd name="T47" fmla="*/ 4 h 109"/>
                <a:gd name="T48" fmla="*/ 7 w 422"/>
                <a:gd name="T49" fmla="*/ 4 h 109"/>
                <a:gd name="T50" fmla="*/ 7 w 422"/>
                <a:gd name="T51" fmla="*/ 3 h 109"/>
                <a:gd name="T52" fmla="*/ 10 w 422"/>
                <a:gd name="T53" fmla="*/ 3 h 109"/>
                <a:gd name="T54" fmla="*/ 12 w 422"/>
                <a:gd name="T55" fmla="*/ 2 h 109"/>
                <a:gd name="T56" fmla="*/ 14 w 422"/>
                <a:gd name="T57" fmla="*/ 2 h 109"/>
                <a:gd name="T58" fmla="*/ 17 w 422"/>
                <a:gd name="T59" fmla="*/ 2 h 109"/>
                <a:gd name="T60" fmla="*/ 20 w 422"/>
                <a:gd name="T61" fmla="*/ 2 h 109"/>
                <a:gd name="T62" fmla="*/ 23 w 422"/>
                <a:gd name="T63" fmla="*/ 3 h 109"/>
                <a:gd name="T64" fmla="*/ 26 w 422"/>
                <a:gd name="T65" fmla="*/ 3 h 109"/>
                <a:gd name="T66" fmla="*/ 26 w 422"/>
                <a:gd name="T67" fmla="*/ 3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2"/>
                <a:gd name="T103" fmla="*/ 0 h 109"/>
                <a:gd name="T104" fmla="*/ 422 w 422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2" h="109">
                  <a:moveTo>
                    <a:pt x="422" y="37"/>
                  </a:moveTo>
                  <a:lnTo>
                    <a:pt x="419" y="36"/>
                  </a:lnTo>
                  <a:lnTo>
                    <a:pt x="411" y="32"/>
                  </a:lnTo>
                  <a:lnTo>
                    <a:pt x="397" y="28"/>
                  </a:lnTo>
                  <a:lnTo>
                    <a:pt x="380" y="21"/>
                  </a:lnTo>
                  <a:lnTo>
                    <a:pt x="358" y="15"/>
                  </a:lnTo>
                  <a:lnTo>
                    <a:pt x="331" y="9"/>
                  </a:lnTo>
                  <a:lnTo>
                    <a:pt x="304" y="4"/>
                  </a:lnTo>
                  <a:lnTo>
                    <a:pt x="272" y="1"/>
                  </a:lnTo>
                  <a:lnTo>
                    <a:pt x="239" y="0"/>
                  </a:lnTo>
                  <a:lnTo>
                    <a:pt x="206" y="2"/>
                  </a:lnTo>
                  <a:lnTo>
                    <a:pt x="170" y="8"/>
                  </a:lnTo>
                  <a:lnTo>
                    <a:pt x="135" y="17"/>
                  </a:lnTo>
                  <a:lnTo>
                    <a:pt x="100" y="32"/>
                  </a:lnTo>
                  <a:lnTo>
                    <a:pt x="65" y="52"/>
                  </a:lnTo>
                  <a:lnTo>
                    <a:pt x="32" y="77"/>
                  </a:lnTo>
                  <a:lnTo>
                    <a:pt x="0" y="109"/>
                  </a:lnTo>
                  <a:lnTo>
                    <a:pt x="2" y="108"/>
                  </a:lnTo>
                  <a:lnTo>
                    <a:pt x="6" y="104"/>
                  </a:lnTo>
                  <a:lnTo>
                    <a:pt x="13" y="97"/>
                  </a:lnTo>
                  <a:lnTo>
                    <a:pt x="24" y="89"/>
                  </a:lnTo>
                  <a:lnTo>
                    <a:pt x="37" y="79"/>
                  </a:lnTo>
                  <a:lnTo>
                    <a:pt x="53" y="70"/>
                  </a:lnTo>
                  <a:lnTo>
                    <a:pt x="74" y="60"/>
                  </a:lnTo>
                  <a:lnTo>
                    <a:pt x="97" y="49"/>
                  </a:lnTo>
                  <a:lnTo>
                    <a:pt x="124" y="41"/>
                  </a:lnTo>
                  <a:lnTo>
                    <a:pt x="155" y="33"/>
                  </a:lnTo>
                  <a:lnTo>
                    <a:pt x="189" y="29"/>
                  </a:lnTo>
                  <a:lnTo>
                    <a:pt x="228" y="25"/>
                  </a:lnTo>
                  <a:lnTo>
                    <a:pt x="270" y="25"/>
                  </a:lnTo>
                  <a:lnTo>
                    <a:pt x="316" y="29"/>
                  </a:lnTo>
                  <a:lnTo>
                    <a:pt x="367" y="37"/>
                  </a:lnTo>
                  <a:lnTo>
                    <a:pt x="422" y="48"/>
                  </a:lnTo>
                  <a:lnTo>
                    <a:pt x="422" y="37"/>
                  </a:lnTo>
                  <a:close/>
                </a:path>
              </a:pathLst>
            </a:custGeom>
            <a:solidFill>
              <a:srgbClr val="6B0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4" name="Freeform 63"/>
            <p:cNvSpPr>
              <a:spLocks/>
            </p:cNvSpPr>
            <p:nvPr/>
          </p:nvSpPr>
          <p:spPr bwMode="auto">
            <a:xfrm>
              <a:off x="867" y="480"/>
              <a:ext cx="261" cy="162"/>
            </a:xfrm>
            <a:custGeom>
              <a:avLst/>
              <a:gdLst>
                <a:gd name="T0" fmla="*/ 32 w 523"/>
                <a:gd name="T1" fmla="*/ 18 h 324"/>
                <a:gd name="T2" fmla="*/ 30 w 523"/>
                <a:gd name="T3" fmla="*/ 14 h 324"/>
                <a:gd name="T4" fmla="*/ 27 w 523"/>
                <a:gd name="T5" fmla="*/ 11 h 324"/>
                <a:gd name="T6" fmla="*/ 23 w 523"/>
                <a:gd name="T7" fmla="*/ 9 h 324"/>
                <a:gd name="T8" fmla="*/ 20 w 523"/>
                <a:gd name="T9" fmla="*/ 7 h 324"/>
                <a:gd name="T10" fmla="*/ 17 w 523"/>
                <a:gd name="T11" fmla="*/ 6 h 324"/>
                <a:gd name="T12" fmla="*/ 14 w 523"/>
                <a:gd name="T13" fmla="*/ 5 h 324"/>
                <a:gd name="T14" fmla="*/ 11 w 523"/>
                <a:gd name="T15" fmla="*/ 5 h 324"/>
                <a:gd name="T16" fmla="*/ 8 w 523"/>
                <a:gd name="T17" fmla="*/ 5 h 324"/>
                <a:gd name="T18" fmla="*/ 6 w 523"/>
                <a:gd name="T19" fmla="*/ 3 h 324"/>
                <a:gd name="T20" fmla="*/ 3 w 523"/>
                <a:gd name="T21" fmla="*/ 3 h 324"/>
                <a:gd name="T22" fmla="*/ 1 w 523"/>
                <a:gd name="T23" fmla="*/ 1 h 324"/>
                <a:gd name="T24" fmla="*/ 0 w 523"/>
                <a:gd name="T25" fmla="*/ 1 h 324"/>
                <a:gd name="T26" fmla="*/ 0 w 523"/>
                <a:gd name="T27" fmla="*/ 1 h 324"/>
                <a:gd name="T28" fmla="*/ 1 w 523"/>
                <a:gd name="T29" fmla="*/ 1 h 324"/>
                <a:gd name="T30" fmla="*/ 3 w 523"/>
                <a:gd name="T31" fmla="*/ 3 h 324"/>
                <a:gd name="T32" fmla="*/ 4 w 523"/>
                <a:gd name="T33" fmla="*/ 4 h 324"/>
                <a:gd name="T34" fmla="*/ 6 w 523"/>
                <a:gd name="T35" fmla="*/ 5 h 324"/>
                <a:gd name="T36" fmla="*/ 8 w 523"/>
                <a:gd name="T37" fmla="*/ 6 h 324"/>
                <a:gd name="T38" fmla="*/ 10 w 523"/>
                <a:gd name="T39" fmla="*/ 7 h 324"/>
                <a:gd name="T40" fmla="*/ 12 w 523"/>
                <a:gd name="T41" fmla="*/ 7 h 324"/>
                <a:gd name="T42" fmla="*/ 14 w 523"/>
                <a:gd name="T43" fmla="*/ 8 h 324"/>
                <a:gd name="T44" fmla="*/ 17 w 523"/>
                <a:gd name="T45" fmla="*/ 9 h 324"/>
                <a:gd name="T46" fmla="*/ 19 w 523"/>
                <a:gd name="T47" fmla="*/ 9 h 324"/>
                <a:gd name="T48" fmla="*/ 22 w 523"/>
                <a:gd name="T49" fmla="*/ 10 h 324"/>
                <a:gd name="T50" fmla="*/ 25 w 523"/>
                <a:gd name="T51" fmla="*/ 10 h 324"/>
                <a:gd name="T52" fmla="*/ 27 w 523"/>
                <a:gd name="T53" fmla="*/ 12 h 324"/>
                <a:gd name="T54" fmla="*/ 29 w 523"/>
                <a:gd name="T55" fmla="*/ 13 h 324"/>
                <a:gd name="T56" fmla="*/ 31 w 523"/>
                <a:gd name="T57" fmla="*/ 16 h 324"/>
                <a:gd name="T58" fmla="*/ 32 w 523"/>
                <a:gd name="T59" fmla="*/ 19 h 324"/>
                <a:gd name="T60" fmla="*/ 32 w 523"/>
                <a:gd name="T61" fmla="*/ 20 h 324"/>
                <a:gd name="T62" fmla="*/ 32 w 523"/>
                <a:gd name="T63" fmla="*/ 20 h 324"/>
                <a:gd name="T64" fmla="*/ 32 w 523"/>
                <a:gd name="T65" fmla="*/ 20 h 3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3"/>
                <a:gd name="T100" fmla="*/ 0 h 324"/>
                <a:gd name="T101" fmla="*/ 523 w 523"/>
                <a:gd name="T102" fmla="*/ 324 h 3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3" h="324">
                  <a:moveTo>
                    <a:pt x="523" y="322"/>
                  </a:moveTo>
                  <a:lnTo>
                    <a:pt x="516" y="286"/>
                  </a:lnTo>
                  <a:lnTo>
                    <a:pt x="503" y="254"/>
                  </a:lnTo>
                  <a:lnTo>
                    <a:pt x="486" y="225"/>
                  </a:lnTo>
                  <a:lnTo>
                    <a:pt x="464" y="198"/>
                  </a:lnTo>
                  <a:lnTo>
                    <a:pt x="439" y="175"/>
                  </a:lnTo>
                  <a:lnTo>
                    <a:pt x="411" y="154"/>
                  </a:lnTo>
                  <a:lnTo>
                    <a:pt x="381" y="135"/>
                  </a:lnTo>
                  <a:lnTo>
                    <a:pt x="349" y="119"/>
                  </a:lnTo>
                  <a:lnTo>
                    <a:pt x="328" y="110"/>
                  </a:lnTo>
                  <a:lnTo>
                    <a:pt x="306" y="104"/>
                  </a:lnTo>
                  <a:lnTo>
                    <a:pt x="282" y="98"/>
                  </a:lnTo>
                  <a:lnTo>
                    <a:pt x="259" y="95"/>
                  </a:lnTo>
                  <a:lnTo>
                    <a:pt x="235" y="91"/>
                  </a:lnTo>
                  <a:lnTo>
                    <a:pt x="212" y="89"/>
                  </a:lnTo>
                  <a:lnTo>
                    <a:pt x="189" y="86"/>
                  </a:lnTo>
                  <a:lnTo>
                    <a:pt x="165" y="82"/>
                  </a:lnTo>
                  <a:lnTo>
                    <a:pt x="142" y="76"/>
                  </a:lnTo>
                  <a:lnTo>
                    <a:pt x="122" y="68"/>
                  </a:lnTo>
                  <a:lnTo>
                    <a:pt x="101" y="58"/>
                  </a:lnTo>
                  <a:lnTo>
                    <a:pt x="81" y="48"/>
                  </a:lnTo>
                  <a:lnTo>
                    <a:pt x="62" y="35"/>
                  </a:lnTo>
                  <a:lnTo>
                    <a:pt x="42" y="23"/>
                  </a:lnTo>
                  <a:lnTo>
                    <a:pt x="23" y="12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10"/>
                  </a:lnTo>
                  <a:lnTo>
                    <a:pt x="17" y="21"/>
                  </a:lnTo>
                  <a:lnTo>
                    <a:pt x="33" y="33"/>
                  </a:lnTo>
                  <a:lnTo>
                    <a:pt x="48" y="43"/>
                  </a:lnTo>
                  <a:lnTo>
                    <a:pt x="62" y="53"/>
                  </a:lnTo>
                  <a:lnTo>
                    <a:pt x="76" y="64"/>
                  </a:lnTo>
                  <a:lnTo>
                    <a:pt x="89" y="73"/>
                  </a:lnTo>
                  <a:lnTo>
                    <a:pt x="103" y="81"/>
                  </a:lnTo>
                  <a:lnTo>
                    <a:pt x="117" y="89"/>
                  </a:lnTo>
                  <a:lnTo>
                    <a:pt x="131" y="97"/>
                  </a:lnTo>
                  <a:lnTo>
                    <a:pt x="146" y="104"/>
                  </a:lnTo>
                  <a:lnTo>
                    <a:pt x="161" y="110"/>
                  </a:lnTo>
                  <a:lnTo>
                    <a:pt x="177" y="116"/>
                  </a:lnTo>
                  <a:lnTo>
                    <a:pt x="194" y="120"/>
                  </a:lnTo>
                  <a:lnTo>
                    <a:pt x="212" y="125"/>
                  </a:lnTo>
                  <a:lnTo>
                    <a:pt x="231" y="128"/>
                  </a:lnTo>
                  <a:lnTo>
                    <a:pt x="252" y="132"/>
                  </a:lnTo>
                  <a:lnTo>
                    <a:pt x="274" y="135"/>
                  </a:lnTo>
                  <a:lnTo>
                    <a:pt x="296" y="139"/>
                  </a:lnTo>
                  <a:lnTo>
                    <a:pt x="319" y="143"/>
                  </a:lnTo>
                  <a:lnTo>
                    <a:pt x="341" y="149"/>
                  </a:lnTo>
                  <a:lnTo>
                    <a:pt x="363" y="155"/>
                  </a:lnTo>
                  <a:lnTo>
                    <a:pt x="384" y="163"/>
                  </a:lnTo>
                  <a:lnTo>
                    <a:pt x="405" y="171"/>
                  </a:lnTo>
                  <a:lnTo>
                    <a:pt x="425" y="181"/>
                  </a:lnTo>
                  <a:lnTo>
                    <a:pt x="443" y="193"/>
                  </a:lnTo>
                  <a:lnTo>
                    <a:pt x="461" y="205"/>
                  </a:lnTo>
                  <a:lnTo>
                    <a:pt x="475" y="220"/>
                  </a:lnTo>
                  <a:lnTo>
                    <a:pt x="489" y="238"/>
                  </a:lnTo>
                  <a:lnTo>
                    <a:pt x="501" y="256"/>
                  </a:lnTo>
                  <a:lnTo>
                    <a:pt x="510" y="277"/>
                  </a:lnTo>
                  <a:lnTo>
                    <a:pt x="517" y="299"/>
                  </a:lnTo>
                  <a:lnTo>
                    <a:pt x="522" y="324"/>
                  </a:lnTo>
                  <a:lnTo>
                    <a:pt x="523" y="323"/>
                  </a:lnTo>
                  <a:lnTo>
                    <a:pt x="523" y="322"/>
                  </a:lnTo>
                  <a:close/>
                </a:path>
              </a:pathLst>
            </a:custGeom>
            <a:solidFill>
              <a:srgbClr val="D3AD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5" name="Freeform 64"/>
            <p:cNvSpPr>
              <a:spLocks/>
            </p:cNvSpPr>
            <p:nvPr/>
          </p:nvSpPr>
          <p:spPr bwMode="auto">
            <a:xfrm>
              <a:off x="1146" y="487"/>
              <a:ext cx="210" cy="153"/>
            </a:xfrm>
            <a:custGeom>
              <a:avLst/>
              <a:gdLst>
                <a:gd name="T0" fmla="*/ 0 w 421"/>
                <a:gd name="T1" fmla="*/ 19 h 306"/>
                <a:gd name="T2" fmla="*/ 0 w 421"/>
                <a:gd name="T3" fmla="*/ 18 h 306"/>
                <a:gd name="T4" fmla="*/ 0 w 421"/>
                <a:gd name="T5" fmla="*/ 15 h 306"/>
                <a:gd name="T6" fmla="*/ 1 w 421"/>
                <a:gd name="T7" fmla="*/ 14 h 306"/>
                <a:gd name="T8" fmla="*/ 2 w 421"/>
                <a:gd name="T9" fmla="*/ 13 h 306"/>
                <a:gd name="T10" fmla="*/ 3 w 421"/>
                <a:gd name="T11" fmla="*/ 12 h 306"/>
                <a:gd name="T12" fmla="*/ 4 w 421"/>
                <a:gd name="T13" fmla="*/ 10 h 306"/>
                <a:gd name="T14" fmla="*/ 5 w 421"/>
                <a:gd name="T15" fmla="*/ 10 h 306"/>
                <a:gd name="T16" fmla="*/ 6 w 421"/>
                <a:gd name="T17" fmla="*/ 9 h 306"/>
                <a:gd name="T18" fmla="*/ 8 w 421"/>
                <a:gd name="T19" fmla="*/ 9 h 306"/>
                <a:gd name="T20" fmla="*/ 9 w 421"/>
                <a:gd name="T21" fmla="*/ 7 h 306"/>
                <a:gd name="T22" fmla="*/ 11 w 421"/>
                <a:gd name="T23" fmla="*/ 7 h 306"/>
                <a:gd name="T24" fmla="*/ 12 w 421"/>
                <a:gd name="T25" fmla="*/ 6 h 306"/>
                <a:gd name="T26" fmla="*/ 14 w 421"/>
                <a:gd name="T27" fmla="*/ 6 h 306"/>
                <a:gd name="T28" fmla="*/ 15 w 421"/>
                <a:gd name="T29" fmla="*/ 5 h 306"/>
                <a:gd name="T30" fmla="*/ 17 w 421"/>
                <a:gd name="T31" fmla="*/ 5 h 306"/>
                <a:gd name="T32" fmla="*/ 18 w 421"/>
                <a:gd name="T33" fmla="*/ 5 h 306"/>
                <a:gd name="T34" fmla="*/ 19 w 421"/>
                <a:gd name="T35" fmla="*/ 5 h 306"/>
                <a:gd name="T36" fmla="*/ 20 w 421"/>
                <a:gd name="T37" fmla="*/ 5 h 306"/>
                <a:gd name="T38" fmla="*/ 21 w 421"/>
                <a:gd name="T39" fmla="*/ 4 h 306"/>
                <a:gd name="T40" fmla="*/ 22 w 421"/>
                <a:gd name="T41" fmla="*/ 3 h 306"/>
                <a:gd name="T42" fmla="*/ 23 w 421"/>
                <a:gd name="T43" fmla="*/ 3 h 306"/>
                <a:gd name="T44" fmla="*/ 24 w 421"/>
                <a:gd name="T45" fmla="*/ 2 h 306"/>
                <a:gd name="T46" fmla="*/ 25 w 421"/>
                <a:gd name="T47" fmla="*/ 1 h 306"/>
                <a:gd name="T48" fmla="*/ 26 w 421"/>
                <a:gd name="T49" fmla="*/ 1 h 306"/>
                <a:gd name="T50" fmla="*/ 26 w 421"/>
                <a:gd name="T51" fmla="*/ 1 h 306"/>
                <a:gd name="T52" fmla="*/ 26 w 421"/>
                <a:gd name="T53" fmla="*/ 0 h 306"/>
                <a:gd name="T54" fmla="*/ 26 w 421"/>
                <a:gd name="T55" fmla="*/ 0 h 306"/>
                <a:gd name="T56" fmla="*/ 25 w 421"/>
                <a:gd name="T57" fmla="*/ 1 h 306"/>
                <a:gd name="T58" fmla="*/ 24 w 421"/>
                <a:gd name="T59" fmla="*/ 1 h 306"/>
                <a:gd name="T60" fmla="*/ 23 w 421"/>
                <a:gd name="T61" fmla="*/ 1 h 306"/>
                <a:gd name="T62" fmla="*/ 22 w 421"/>
                <a:gd name="T63" fmla="*/ 2 h 306"/>
                <a:gd name="T64" fmla="*/ 21 w 421"/>
                <a:gd name="T65" fmla="*/ 2 h 306"/>
                <a:gd name="T66" fmla="*/ 20 w 421"/>
                <a:gd name="T67" fmla="*/ 3 h 306"/>
                <a:gd name="T68" fmla="*/ 18 w 421"/>
                <a:gd name="T69" fmla="*/ 3 h 306"/>
                <a:gd name="T70" fmla="*/ 17 w 421"/>
                <a:gd name="T71" fmla="*/ 3 h 306"/>
                <a:gd name="T72" fmla="*/ 16 w 421"/>
                <a:gd name="T73" fmla="*/ 4 h 306"/>
                <a:gd name="T74" fmla="*/ 15 w 421"/>
                <a:gd name="T75" fmla="*/ 5 h 306"/>
                <a:gd name="T76" fmla="*/ 13 w 421"/>
                <a:gd name="T77" fmla="*/ 5 h 306"/>
                <a:gd name="T78" fmla="*/ 12 w 421"/>
                <a:gd name="T79" fmla="*/ 5 h 306"/>
                <a:gd name="T80" fmla="*/ 11 w 421"/>
                <a:gd name="T81" fmla="*/ 5 h 306"/>
                <a:gd name="T82" fmla="*/ 10 w 421"/>
                <a:gd name="T83" fmla="*/ 5 h 306"/>
                <a:gd name="T84" fmla="*/ 9 w 421"/>
                <a:gd name="T85" fmla="*/ 6 h 306"/>
                <a:gd name="T86" fmla="*/ 7 w 421"/>
                <a:gd name="T87" fmla="*/ 6 h 306"/>
                <a:gd name="T88" fmla="*/ 6 w 421"/>
                <a:gd name="T89" fmla="*/ 7 h 306"/>
                <a:gd name="T90" fmla="*/ 5 w 421"/>
                <a:gd name="T91" fmla="*/ 9 h 306"/>
                <a:gd name="T92" fmla="*/ 4 w 421"/>
                <a:gd name="T93" fmla="*/ 10 h 306"/>
                <a:gd name="T94" fmla="*/ 3 w 421"/>
                <a:gd name="T95" fmla="*/ 11 h 306"/>
                <a:gd name="T96" fmla="*/ 2 w 421"/>
                <a:gd name="T97" fmla="*/ 12 h 306"/>
                <a:gd name="T98" fmla="*/ 1 w 421"/>
                <a:gd name="T99" fmla="*/ 14 h 306"/>
                <a:gd name="T100" fmla="*/ 0 w 421"/>
                <a:gd name="T101" fmla="*/ 16 h 306"/>
                <a:gd name="T102" fmla="*/ 0 w 421"/>
                <a:gd name="T103" fmla="*/ 18 h 306"/>
                <a:gd name="T104" fmla="*/ 0 w 421"/>
                <a:gd name="T105" fmla="*/ 19 h 306"/>
                <a:gd name="T106" fmla="*/ 0 w 421"/>
                <a:gd name="T107" fmla="*/ 19 h 306"/>
                <a:gd name="T108" fmla="*/ 0 w 421"/>
                <a:gd name="T109" fmla="*/ 19 h 306"/>
                <a:gd name="T110" fmla="*/ 0 w 421"/>
                <a:gd name="T111" fmla="*/ 19 h 306"/>
                <a:gd name="T112" fmla="*/ 0 w 421"/>
                <a:gd name="T113" fmla="*/ 19 h 306"/>
                <a:gd name="T114" fmla="*/ 0 w 421"/>
                <a:gd name="T115" fmla="*/ 19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21"/>
                <a:gd name="T175" fmla="*/ 0 h 306"/>
                <a:gd name="T176" fmla="*/ 421 w 421"/>
                <a:gd name="T177" fmla="*/ 306 h 30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21" h="306">
                  <a:moveTo>
                    <a:pt x="1" y="305"/>
                  </a:moveTo>
                  <a:lnTo>
                    <a:pt x="7" y="278"/>
                  </a:lnTo>
                  <a:lnTo>
                    <a:pt x="15" y="252"/>
                  </a:lnTo>
                  <a:lnTo>
                    <a:pt x="27" y="228"/>
                  </a:lnTo>
                  <a:lnTo>
                    <a:pt x="39" y="207"/>
                  </a:lnTo>
                  <a:lnTo>
                    <a:pt x="54" y="189"/>
                  </a:lnTo>
                  <a:lnTo>
                    <a:pt x="72" y="172"/>
                  </a:lnTo>
                  <a:lnTo>
                    <a:pt x="90" y="157"/>
                  </a:lnTo>
                  <a:lnTo>
                    <a:pt x="110" y="144"/>
                  </a:lnTo>
                  <a:lnTo>
                    <a:pt x="132" y="132"/>
                  </a:lnTo>
                  <a:lnTo>
                    <a:pt x="154" y="121"/>
                  </a:lnTo>
                  <a:lnTo>
                    <a:pt x="177" y="112"/>
                  </a:lnTo>
                  <a:lnTo>
                    <a:pt x="200" y="104"/>
                  </a:lnTo>
                  <a:lnTo>
                    <a:pt x="224" y="97"/>
                  </a:lnTo>
                  <a:lnTo>
                    <a:pt x="248" y="90"/>
                  </a:lnTo>
                  <a:lnTo>
                    <a:pt x="272" y="84"/>
                  </a:lnTo>
                  <a:lnTo>
                    <a:pt x="296" y="78"/>
                  </a:lnTo>
                  <a:lnTo>
                    <a:pt x="315" y="74"/>
                  </a:lnTo>
                  <a:lnTo>
                    <a:pt x="332" y="68"/>
                  </a:lnTo>
                  <a:lnTo>
                    <a:pt x="348" y="62"/>
                  </a:lnTo>
                  <a:lnTo>
                    <a:pt x="364" y="54"/>
                  </a:lnTo>
                  <a:lnTo>
                    <a:pt x="378" y="45"/>
                  </a:lnTo>
                  <a:lnTo>
                    <a:pt x="393" y="35"/>
                  </a:lnTo>
                  <a:lnTo>
                    <a:pt x="406" y="22"/>
                  </a:lnTo>
                  <a:lnTo>
                    <a:pt x="419" y="8"/>
                  </a:lnTo>
                  <a:lnTo>
                    <a:pt x="421" y="3"/>
                  </a:lnTo>
                  <a:lnTo>
                    <a:pt x="421" y="0"/>
                  </a:lnTo>
                  <a:lnTo>
                    <a:pt x="418" y="0"/>
                  </a:lnTo>
                  <a:lnTo>
                    <a:pt x="412" y="2"/>
                  </a:lnTo>
                  <a:lnTo>
                    <a:pt x="396" y="15"/>
                  </a:lnTo>
                  <a:lnTo>
                    <a:pt x="377" y="25"/>
                  </a:lnTo>
                  <a:lnTo>
                    <a:pt x="360" y="33"/>
                  </a:lnTo>
                  <a:lnTo>
                    <a:pt x="341" y="41"/>
                  </a:lnTo>
                  <a:lnTo>
                    <a:pt x="322" y="47"/>
                  </a:lnTo>
                  <a:lnTo>
                    <a:pt x="302" y="53"/>
                  </a:lnTo>
                  <a:lnTo>
                    <a:pt x="283" y="58"/>
                  </a:lnTo>
                  <a:lnTo>
                    <a:pt x="263" y="61"/>
                  </a:lnTo>
                  <a:lnTo>
                    <a:pt x="243" y="66"/>
                  </a:lnTo>
                  <a:lnTo>
                    <a:pt x="223" y="70"/>
                  </a:lnTo>
                  <a:lnTo>
                    <a:pt x="203" y="75"/>
                  </a:lnTo>
                  <a:lnTo>
                    <a:pt x="184" y="81"/>
                  </a:lnTo>
                  <a:lnTo>
                    <a:pt x="164" y="88"/>
                  </a:lnTo>
                  <a:lnTo>
                    <a:pt x="146" y="96"/>
                  </a:lnTo>
                  <a:lnTo>
                    <a:pt x="127" y="105"/>
                  </a:lnTo>
                  <a:lnTo>
                    <a:pt x="110" y="116"/>
                  </a:lnTo>
                  <a:lnTo>
                    <a:pt x="89" y="134"/>
                  </a:lnTo>
                  <a:lnTo>
                    <a:pt x="69" y="153"/>
                  </a:lnTo>
                  <a:lnTo>
                    <a:pt x="51" y="176"/>
                  </a:lnTo>
                  <a:lnTo>
                    <a:pt x="36" y="200"/>
                  </a:lnTo>
                  <a:lnTo>
                    <a:pt x="22" y="227"/>
                  </a:lnTo>
                  <a:lnTo>
                    <a:pt x="12" y="253"/>
                  </a:lnTo>
                  <a:lnTo>
                    <a:pt x="4" y="280"/>
                  </a:lnTo>
                  <a:lnTo>
                    <a:pt x="0" y="306"/>
                  </a:lnTo>
                  <a:lnTo>
                    <a:pt x="1" y="306"/>
                  </a:lnTo>
                  <a:lnTo>
                    <a:pt x="1" y="305"/>
                  </a:lnTo>
                  <a:close/>
                </a:path>
              </a:pathLst>
            </a:custGeom>
            <a:solidFill>
              <a:srgbClr val="D3AD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6" name="Freeform 65"/>
            <p:cNvSpPr>
              <a:spLocks/>
            </p:cNvSpPr>
            <p:nvPr/>
          </p:nvSpPr>
          <p:spPr bwMode="auto">
            <a:xfrm>
              <a:off x="808" y="818"/>
              <a:ext cx="109" cy="271"/>
            </a:xfrm>
            <a:custGeom>
              <a:avLst/>
              <a:gdLst>
                <a:gd name="T0" fmla="*/ 6 w 218"/>
                <a:gd name="T1" fmla="*/ 0 h 544"/>
                <a:gd name="T2" fmla="*/ 6 w 218"/>
                <a:gd name="T3" fmla="*/ 3 h 544"/>
                <a:gd name="T4" fmla="*/ 6 w 218"/>
                <a:gd name="T5" fmla="*/ 6 h 544"/>
                <a:gd name="T6" fmla="*/ 4 w 218"/>
                <a:gd name="T7" fmla="*/ 8 h 544"/>
                <a:gd name="T8" fmla="*/ 3 w 218"/>
                <a:gd name="T9" fmla="*/ 11 h 544"/>
                <a:gd name="T10" fmla="*/ 2 w 218"/>
                <a:gd name="T11" fmla="*/ 14 h 544"/>
                <a:gd name="T12" fmla="*/ 1 w 218"/>
                <a:gd name="T13" fmla="*/ 17 h 544"/>
                <a:gd name="T14" fmla="*/ 0 w 218"/>
                <a:gd name="T15" fmla="*/ 20 h 544"/>
                <a:gd name="T16" fmla="*/ 1 w 218"/>
                <a:gd name="T17" fmla="*/ 23 h 544"/>
                <a:gd name="T18" fmla="*/ 1 w 218"/>
                <a:gd name="T19" fmla="*/ 24 h 544"/>
                <a:gd name="T20" fmla="*/ 1 w 218"/>
                <a:gd name="T21" fmla="*/ 25 h 544"/>
                <a:gd name="T22" fmla="*/ 2 w 218"/>
                <a:gd name="T23" fmla="*/ 26 h 544"/>
                <a:gd name="T24" fmla="*/ 2 w 218"/>
                <a:gd name="T25" fmla="*/ 27 h 544"/>
                <a:gd name="T26" fmla="*/ 3 w 218"/>
                <a:gd name="T27" fmla="*/ 28 h 544"/>
                <a:gd name="T28" fmla="*/ 3 w 218"/>
                <a:gd name="T29" fmla="*/ 29 h 544"/>
                <a:gd name="T30" fmla="*/ 5 w 218"/>
                <a:gd name="T31" fmla="*/ 30 h 544"/>
                <a:gd name="T32" fmla="*/ 5 w 218"/>
                <a:gd name="T33" fmla="*/ 30 h 544"/>
                <a:gd name="T34" fmla="*/ 6 w 218"/>
                <a:gd name="T35" fmla="*/ 31 h 544"/>
                <a:gd name="T36" fmla="*/ 7 w 218"/>
                <a:gd name="T37" fmla="*/ 31 h 544"/>
                <a:gd name="T38" fmla="*/ 7 w 218"/>
                <a:gd name="T39" fmla="*/ 32 h 544"/>
                <a:gd name="T40" fmla="*/ 9 w 218"/>
                <a:gd name="T41" fmla="*/ 32 h 544"/>
                <a:gd name="T42" fmla="*/ 10 w 218"/>
                <a:gd name="T43" fmla="*/ 33 h 544"/>
                <a:gd name="T44" fmla="*/ 12 w 218"/>
                <a:gd name="T45" fmla="*/ 33 h 544"/>
                <a:gd name="T46" fmla="*/ 13 w 218"/>
                <a:gd name="T47" fmla="*/ 33 h 544"/>
                <a:gd name="T48" fmla="*/ 14 w 218"/>
                <a:gd name="T49" fmla="*/ 33 h 544"/>
                <a:gd name="T50" fmla="*/ 14 w 218"/>
                <a:gd name="T51" fmla="*/ 33 h 544"/>
                <a:gd name="T52" fmla="*/ 14 w 218"/>
                <a:gd name="T53" fmla="*/ 33 h 544"/>
                <a:gd name="T54" fmla="*/ 14 w 218"/>
                <a:gd name="T55" fmla="*/ 33 h 544"/>
                <a:gd name="T56" fmla="*/ 14 w 218"/>
                <a:gd name="T57" fmla="*/ 33 h 544"/>
                <a:gd name="T58" fmla="*/ 13 w 218"/>
                <a:gd name="T59" fmla="*/ 33 h 544"/>
                <a:gd name="T60" fmla="*/ 11 w 218"/>
                <a:gd name="T61" fmla="*/ 32 h 544"/>
                <a:gd name="T62" fmla="*/ 10 w 218"/>
                <a:gd name="T63" fmla="*/ 32 h 544"/>
                <a:gd name="T64" fmla="*/ 9 w 218"/>
                <a:gd name="T65" fmla="*/ 32 h 544"/>
                <a:gd name="T66" fmla="*/ 7 w 218"/>
                <a:gd name="T67" fmla="*/ 31 h 544"/>
                <a:gd name="T68" fmla="*/ 7 w 218"/>
                <a:gd name="T69" fmla="*/ 30 h 544"/>
                <a:gd name="T70" fmla="*/ 6 w 218"/>
                <a:gd name="T71" fmla="*/ 30 h 544"/>
                <a:gd name="T72" fmla="*/ 5 w 218"/>
                <a:gd name="T73" fmla="*/ 29 h 544"/>
                <a:gd name="T74" fmla="*/ 3 w 218"/>
                <a:gd name="T75" fmla="*/ 27 h 544"/>
                <a:gd name="T76" fmla="*/ 3 w 218"/>
                <a:gd name="T77" fmla="*/ 25 h 544"/>
                <a:gd name="T78" fmla="*/ 3 w 218"/>
                <a:gd name="T79" fmla="*/ 23 h 544"/>
                <a:gd name="T80" fmla="*/ 3 w 218"/>
                <a:gd name="T81" fmla="*/ 20 h 544"/>
                <a:gd name="T82" fmla="*/ 3 w 218"/>
                <a:gd name="T83" fmla="*/ 18 h 544"/>
                <a:gd name="T84" fmla="*/ 5 w 218"/>
                <a:gd name="T85" fmla="*/ 16 h 544"/>
                <a:gd name="T86" fmla="*/ 6 w 218"/>
                <a:gd name="T87" fmla="*/ 14 h 544"/>
                <a:gd name="T88" fmla="*/ 6 w 218"/>
                <a:gd name="T89" fmla="*/ 12 h 544"/>
                <a:gd name="T90" fmla="*/ 7 w 218"/>
                <a:gd name="T91" fmla="*/ 10 h 544"/>
                <a:gd name="T92" fmla="*/ 7 w 218"/>
                <a:gd name="T93" fmla="*/ 9 h 544"/>
                <a:gd name="T94" fmla="*/ 7 w 218"/>
                <a:gd name="T95" fmla="*/ 7 h 544"/>
                <a:gd name="T96" fmla="*/ 8 w 218"/>
                <a:gd name="T97" fmla="*/ 6 h 544"/>
                <a:gd name="T98" fmla="*/ 8 w 218"/>
                <a:gd name="T99" fmla="*/ 4 h 544"/>
                <a:gd name="T100" fmla="*/ 7 w 218"/>
                <a:gd name="T101" fmla="*/ 3 h 544"/>
                <a:gd name="T102" fmla="*/ 7 w 218"/>
                <a:gd name="T103" fmla="*/ 1 h 544"/>
                <a:gd name="T104" fmla="*/ 6 w 218"/>
                <a:gd name="T105" fmla="*/ 0 h 544"/>
                <a:gd name="T106" fmla="*/ 6 w 218"/>
                <a:gd name="T107" fmla="*/ 0 h 544"/>
                <a:gd name="T108" fmla="*/ 6 w 218"/>
                <a:gd name="T109" fmla="*/ 0 h 544"/>
                <a:gd name="T110" fmla="*/ 6 w 218"/>
                <a:gd name="T111" fmla="*/ 0 h 544"/>
                <a:gd name="T112" fmla="*/ 6 w 218"/>
                <a:gd name="T113" fmla="*/ 0 h 544"/>
                <a:gd name="T114" fmla="*/ 6 w 218"/>
                <a:gd name="T115" fmla="*/ 0 h 5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8"/>
                <a:gd name="T175" fmla="*/ 0 h 544"/>
                <a:gd name="T176" fmla="*/ 218 w 218"/>
                <a:gd name="T177" fmla="*/ 544 h 5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8" h="544">
                  <a:moveTo>
                    <a:pt x="91" y="1"/>
                  </a:moveTo>
                  <a:lnTo>
                    <a:pt x="91" y="51"/>
                  </a:lnTo>
                  <a:lnTo>
                    <a:pt x="81" y="97"/>
                  </a:lnTo>
                  <a:lnTo>
                    <a:pt x="63" y="141"/>
                  </a:lnTo>
                  <a:lnTo>
                    <a:pt x="44" y="185"/>
                  </a:lnTo>
                  <a:lnTo>
                    <a:pt x="24" y="227"/>
                  </a:lnTo>
                  <a:lnTo>
                    <a:pt x="8" y="273"/>
                  </a:lnTo>
                  <a:lnTo>
                    <a:pt x="0" y="321"/>
                  </a:lnTo>
                  <a:lnTo>
                    <a:pt x="5" y="371"/>
                  </a:lnTo>
                  <a:lnTo>
                    <a:pt x="9" y="391"/>
                  </a:lnTo>
                  <a:lnTo>
                    <a:pt x="16" y="409"/>
                  </a:lnTo>
                  <a:lnTo>
                    <a:pt x="24" y="426"/>
                  </a:lnTo>
                  <a:lnTo>
                    <a:pt x="32" y="443"/>
                  </a:lnTo>
                  <a:lnTo>
                    <a:pt x="43" y="458"/>
                  </a:lnTo>
                  <a:lnTo>
                    <a:pt x="53" y="470"/>
                  </a:lnTo>
                  <a:lnTo>
                    <a:pt x="66" y="483"/>
                  </a:lnTo>
                  <a:lnTo>
                    <a:pt x="78" y="493"/>
                  </a:lnTo>
                  <a:lnTo>
                    <a:pt x="92" y="504"/>
                  </a:lnTo>
                  <a:lnTo>
                    <a:pt x="108" y="512"/>
                  </a:lnTo>
                  <a:lnTo>
                    <a:pt x="123" y="520"/>
                  </a:lnTo>
                  <a:lnTo>
                    <a:pt x="141" y="527"/>
                  </a:lnTo>
                  <a:lnTo>
                    <a:pt x="159" y="532"/>
                  </a:lnTo>
                  <a:lnTo>
                    <a:pt x="177" y="537"/>
                  </a:lnTo>
                  <a:lnTo>
                    <a:pt x="197" y="541"/>
                  </a:lnTo>
                  <a:lnTo>
                    <a:pt x="217" y="544"/>
                  </a:lnTo>
                  <a:lnTo>
                    <a:pt x="218" y="543"/>
                  </a:lnTo>
                  <a:lnTo>
                    <a:pt x="218" y="542"/>
                  </a:lnTo>
                  <a:lnTo>
                    <a:pt x="218" y="541"/>
                  </a:lnTo>
                  <a:lnTo>
                    <a:pt x="218" y="539"/>
                  </a:lnTo>
                  <a:lnTo>
                    <a:pt x="196" y="534"/>
                  </a:lnTo>
                  <a:lnTo>
                    <a:pt x="176" y="528"/>
                  </a:lnTo>
                  <a:lnTo>
                    <a:pt x="158" y="522"/>
                  </a:lnTo>
                  <a:lnTo>
                    <a:pt x="139" y="514"/>
                  </a:lnTo>
                  <a:lnTo>
                    <a:pt x="122" y="505"/>
                  </a:lnTo>
                  <a:lnTo>
                    <a:pt x="106" y="493"/>
                  </a:lnTo>
                  <a:lnTo>
                    <a:pt x="89" y="481"/>
                  </a:lnTo>
                  <a:lnTo>
                    <a:pt x="73" y="465"/>
                  </a:lnTo>
                  <a:lnTo>
                    <a:pt x="53" y="436"/>
                  </a:lnTo>
                  <a:lnTo>
                    <a:pt x="43" y="403"/>
                  </a:lnTo>
                  <a:lnTo>
                    <a:pt x="41" y="369"/>
                  </a:lnTo>
                  <a:lnTo>
                    <a:pt x="46" y="332"/>
                  </a:lnTo>
                  <a:lnTo>
                    <a:pt x="56" y="296"/>
                  </a:lnTo>
                  <a:lnTo>
                    <a:pt x="69" y="262"/>
                  </a:lnTo>
                  <a:lnTo>
                    <a:pt x="83" y="228"/>
                  </a:lnTo>
                  <a:lnTo>
                    <a:pt x="96" y="200"/>
                  </a:lnTo>
                  <a:lnTo>
                    <a:pt x="107" y="173"/>
                  </a:lnTo>
                  <a:lnTo>
                    <a:pt x="116" y="147"/>
                  </a:lnTo>
                  <a:lnTo>
                    <a:pt x="123" y="121"/>
                  </a:lnTo>
                  <a:lnTo>
                    <a:pt x="127" y="97"/>
                  </a:lnTo>
                  <a:lnTo>
                    <a:pt x="126" y="73"/>
                  </a:lnTo>
                  <a:lnTo>
                    <a:pt x="121" y="49"/>
                  </a:lnTo>
                  <a:lnTo>
                    <a:pt x="109" y="25"/>
                  </a:lnTo>
                  <a:lnTo>
                    <a:pt x="92" y="0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D3AD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7" name="Freeform 66"/>
            <p:cNvSpPr>
              <a:spLocks/>
            </p:cNvSpPr>
            <p:nvPr/>
          </p:nvSpPr>
          <p:spPr bwMode="auto">
            <a:xfrm>
              <a:off x="1305" y="825"/>
              <a:ext cx="84" cy="87"/>
            </a:xfrm>
            <a:custGeom>
              <a:avLst/>
              <a:gdLst>
                <a:gd name="T0" fmla="*/ 11 w 168"/>
                <a:gd name="T1" fmla="*/ 10 h 175"/>
                <a:gd name="T2" fmla="*/ 11 w 168"/>
                <a:gd name="T3" fmla="*/ 10 h 175"/>
                <a:gd name="T4" fmla="*/ 11 w 168"/>
                <a:gd name="T5" fmla="*/ 9 h 175"/>
                <a:gd name="T6" fmla="*/ 10 w 168"/>
                <a:gd name="T7" fmla="*/ 8 h 175"/>
                <a:gd name="T8" fmla="*/ 10 w 168"/>
                <a:gd name="T9" fmla="*/ 7 h 175"/>
                <a:gd name="T10" fmla="*/ 9 w 168"/>
                <a:gd name="T11" fmla="*/ 6 h 175"/>
                <a:gd name="T12" fmla="*/ 9 w 168"/>
                <a:gd name="T13" fmla="*/ 5 h 175"/>
                <a:gd name="T14" fmla="*/ 8 w 168"/>
                <a:gd name="T15" fmla="*/ 5 h 175"/>
                <a:gd name="T16" fmla="*/ 7 w 168"/>
                <a:gd name="T17" fmla="*/ 4 h 175"/>
                <a:gd name="T18" fmla="*/ 7 w 168"/>
                <a:gd name="T19" fmla="*/ 3 h 175"/>
                <a:gd name="T20" fmla="*/ 6 w 168"/>
                <a:gd name="T21" fmla="*/ 2 h 175"/>
                <a:gd name="T22" fmla="*/ 5 w 168"/>
                <a:gd name="T23" fmla="*/ 2 h 175"/>
                <a:gd name="T24" fmla="*/ 5 w 168"/>
                <a:gd name="T25" fmla="*/ 1 h 175"/>
                <a:gd name="T26" fmla="*/ 4 w 168"/>
                <a:gd name="T27" fmla="*/ 0 h 175"/>
                <a:gd name="T28" fmla="*/ 3 w 168"/>
                <a:gd name="T29" fmla="*/ 0 h 175"/>
                <a:gd name="T30" fmla="*/ 3 w 168"/>
                <a:gd name="T31" fmla="*/ 0 h 175"/>
                <a:gd name="T32" fmla="*/ 1 w 168"/>
                <a:gd name="T33" fmla="*/ 0 h 175"/>
                <a:gd name="T34" fmla="*/ 1 w 168"/>
                <a:gd name="T35" fmla="*/ 0 h 175"/>
                <a:gd name="T36" fmla="*/ 1 w 168"/>
                <a:gd name="T37" fmla="*/ 0 h 175"/>
                <a:gd name="T38" fmla="*/ 0 w 168"/>
                <a:gd name="T39" fmla="*/ 1 h 175"/>
                <a:gd name="T40" fmla="*/ 1 w 168"/>
                <a:gd name="T41" fmla="*/ 1 h 175"/>
                <a:gd name="T42" fmla="*/ 1 w 168"/>
                <a:gd name="T43" fmla="*/ 1 h 175"/>
                <a:gd name="T44" fmla="*/ 1 w 168"/>
                <a:gd name="T45" fmla="*/ 2 h 175"/>
                <a:gd name="T46" fmla="*/ 1 w 168"/>
                <a:gd name="T47" fmla="*/ 2 h 175"/>
                <a:gd name="T48" fmla="*/ 1 w 168"/>
                <a:gd name="T49" fmla="*/ 2 h 175"/>
                <a:gd name="T50" fmla="*/ 3 w 168"/>
                <a:gd name="T51" fmla="*/ 2 h 175"/>
                <a:gd name="T52" fmla="*/ 3 w 168"/>
                <a:gd name="T53" fmla="*/ 2 h 175"/>
                <a:gd name="T54" fmla="*/ 3 w 168"/>
                <a:gd name="T55" fmla="*/ 3 h 175"/>
                <a:gd name="T56" fmla="*/ 3 w 168"/>
                <a:gd name="T57" fmla="*/ 3 h 175"/>
                <a:gd name="T58" fmla="*/ 3 w 168"/>
                <a:gd name="T59" fmla="*/ 3 h 175"/>
                <a:gd name="T60" fmla="*/ 5 w 168"/>
                <a:gd name="T61" fmla="*/ 3 h 175"/>
                <a:gd name="T62" fmla="*/ 5 w 168"/>
                <a:gd name="T63" fmla="*/ 4 h 175"/>
                <a:gd name="T64" fmla="*/ 5 w 168"/>
                <a:gd name="T65" fmla="*/ 4 h 175"/>
                <a:gd name="T66" fmla="*/ 5 w 168"/>
                <a:gd name="T67" fmla="*/ 4 h 175"/>
                <a:gd name="T68" fmla="*/ 5 w 168"/>
                <a:gd name="T69" fmla="*/ 4 h 175"/>
                <a:gd name="T70" fmla="*/ 6 w 168"/>
                <a:gd name="T71" fmla="*/ 5 h 175"/>
                <a:gd name="T72" fmla="*/ 6 w 168"/>
                <a:gd name="T73" fmla="*/ 5 h 175"/>
                <a:gd name="T74" fmla="*/ 7 w 168"/>
                <a:gd name="T75" fmla="*/ 6 h 175"/>
                <a:gd name="T76" fmla="*/ 7 w 168"/>
                <a:gd name="T77" fmla="*/ 6 h 175"/>
                <a:gd name="T78" fmla="*/ 9 w 168"/>
                <a:gd name="T79" fmla="*/ 7 h 175"/>
                <a:gd name="T80" fmla="*/ 9 w 168"/>
                <a:gd name="T81" fmla="*/ 7 h 175"/>
                <a:gd name="T82" fmla="*/ 10 w 168"/>
                <a:gd name="T83" fmla="*/ 8 h 175"/>
                <a:gd name="T84" fmla="*/ 10 w 168"/>
                <a:gd name="T85" fmla="*/ 9 h 175"/>
                <a:gd name="T86" fmla="*/ 11 w 168"/>
                <a:gd name="T87" fmla="*/ 10 h 175"/>
                <a:gd name="T88" fmla="*/ 11 w 168"/>
                <a:gd name="T89" fmla="*/ 10 h 175"/>
                <a:gd name="T90" fmla="*/ 11 w 168"/>
                <a:gd name="T91" fmla="*/ 10 h 175"/>
                <a:gd name="T92" fmla="*/ 11 w 168"/>
                <a:gd name="T93" fmla="*/ 10 h 175"/>
                <a:gd name="T94" fmla="*/ 11 w 168"/>
                <a:gd name="T95" fmla="*/ 10 h 175"/>
                <a:gd name="T96" fmla="*/ 11 w 168"/>
                <a:gd name="T97" fmla="*/ 10 h 175"/>
                <a:gd name="T98" fmla="*/ 11 w 168"/>
                <a:gd name="T99" fmla="*/ 10 h 1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8"/>
                <a:gd name="T151" fmla="*/ 0 h 175"/>
                <a:gd name="T152" fmla="*/ 168 w 168"/>
                <a:gd name="T153" fmla="*/ 175 h 17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8" h="175">
                  <a:moveTo>
                    <a:pt x="168" y="175"/>
                  </a:moveTo>
                  <a:lnTo>
                    <a:pt x="166" y="161"/>
                  </a:lnTo>
                  <a:lnTo>
                    <a:pt x="162" y="146"/>
                  </a:lnTo>
                  <a:lnTo>
                    <a:pt x="156" y="133"/>
                  </a:lnTo>
                  <a:lnTo>
                    <a:pt x="151" y="119"/>
                  </a:lnTo>
                  <a:lnTo>
                    <a:pt x="144" y="105"/>
                  </a:lnTo>
                  <a:lnTo>
                    <a:pt x="136" y="92"/>
                  </a:lnTo>
                  <a:lnTo>
                    <a:pt x="127" y="81"/>
                  </a:lnTo>
                  <a:lnTo>
                    <a:pt x="118" y="69"/>
                  </a:lnTo>
                  <a:lnTo>
                    <a:pt x="109" y="58"/>
                  </a:lnTo>
                  <a:lnTo>
                    <a:pt x="99" y="46"/>
                  </a:lnTo>
                  <a:lnTo>
                    <a:pt x="88" y="35"/>
                  </a:lnTo>
                  <a:lnTo>
                    <a:pt x="77" y="24"/>
                  </a:lnTo>
                  <a:lnTo>
                    <a:pt x="64" y="15"/>
                  </a:lnTo>
                  <a:lnTo>
                    <a:pt x="51" y="7"/>
                  </a:lnTo>
                  <a:lnTo>
                    <a:pt x="38" y="2"/>
                  </a:lnTo>
                  <a:lnTo>
                    <a:pt x="23" y="0"/>
                  </a:lnTo>
                  <a:lnTo>
                    <a:pt x="15" y="4"/>
                  </a:lnTo>
                  <a:lnTo>
                    <a:pt x="5" y="12"/>
                  </a:lnTo>
                  <a:lnTo>
                    <a:pt x="0" y="21"/>
                  </a:lnTo>
                  <a:lnTo>
                    <a:pt x="2" y="28"/>
                  </a:lnTo>
                  <a:lnTo>
                    <a:pt x="8" y="31"/>
                  </a:lnTo>
                  <a:lnTo>
                    <a:pt x="15" y="35"/>
                  </a:lnTo>
                  <a:lnTo>
                    <a:pt x="20" y="37"/>
                  </a:lnTo>
                  <a:lnTo>
                    <a:pt x="27" y="40"/>
                  </a:lnTo>
                  <a:lnTo>
                    <a:pt x="34" y="43"/>
                  </a:lnTo>
                  <a:lnTo>
                    <a:pt x="41" y="46"/>
                  </a:lnTo>
                  <a:lnTo>
                    <a:pt x="47" y="49"/>
                  </a:lnTo>
                  <a:lnTo>
                    <a:pt x="54" y="52"/>
                  </a:lnTo>
                  <a:lnTo>
                    <a:pt x="59" y="55"/>
                  </a:lnTo>
                  <a:lnTo>
                    <a:pt x="65" y="60"/>
                  </a:lnTo>
                  <a:lnTo>
                    <a:pt x="71" y="65"/>
                  </a:lnTo>
                  <a:lnTo>
                    <a:pt x="77" y="69"/>
                  </a:lnTo>
                  <a:lnTo>
                    <a:pt x="83" y="74"/>
                  </a:lnTo>
                  <a:lnTo>
                    <a:pt x="88" y="78"/>
                  </a:lnTo>
                  <a:lnTo>
                    <a:pt x="94" y="83"/>
                  </a:lnTo>
                  <a:lnTo>
                    <a:pt x="100" y="88"/>
                  </a:lnTo>
                  <a:lnTo>
                    <a:pt x="110" y="97"/>
                  </a:lnTo>
                  <a:lnTo>
                    <a:pt x="122" y="106"/>
                  </a:lnTo>
                  <a:lnTo>
                    <a:pt x="131" y="116"/>
                  </a:lnTo>
                  <a:lnTo>
                    <a:pt x="141" y="127"/>
                  </a:lnTo>
                  <a:lnTo>
                    <a:pt x="149" y="138"/>
                  </a:lnTo>
                  <a:lnTo>
                    <a:pt x="157" y="150"/>
                  </a:lnTo>
                  <a:lnTo>
                    <a:pt x="163" y="163"/>
                  </a:lnTo>
                  <a:lnTo>
                    <a:pt x="168" y="175"/>
                  </a:lnTo>
                  <a:close/>
                </a:path>
              </a:pathLst>
            </a:custGeom>
            <a:solidFill>
              <a:srgbClr val="D3AD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4825" name="Picture 67" descr="MCj023213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4868863"/>
            <a:ext cx="168433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82"/>
          <p:cNvSpPr>
            <a:spLocks noChangeArrowheads="1"/>
          </p:cNvSpPr>
          <p:nvPr/>
        </p:nvSpPr>
        <p:spPr bwMode="auto">
          <a:xfrm>
            <a:off x="1692275" y="2205038"/>
            <a:ext cx="142875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Oval 81"/>
          <p:cNvSpPr>
            <a:spLocks noChangeArrowheads="1"/>
          </p:cNvSpPr>
          <p:nvPr/>
        </p:nvSpPr>
        <p:spPr bwMode="auto">
          <a:xfrm>
            <a:off x="6443663" y="5589588"/>
            <a:ext cx="287337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Oval 79"/>
          <p:cNvSpPr>
            <a:spLocks noChangeArrowheads="1"/>
          </p:cNvSpPr>
          <p:nvPr/>
        </p:nvSpPr>
        <p:spPr bwMode="auto">
          <a:xfrm>
            <a:off x="1835150" y="4724400"/>
            <a:ext cx="215900" cy="2174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Oval 78"/>
          <p:cNvSpPr>
            <a:spLocks noChangeArrowheads="1"/>
          </p:cNvSpPr>
          <p:nvPr/>
        </p:nvSpPr>
        <p:spPr bwMode="auto">
          <a:xfrm rot="397215">
            <a:off x="8316913" y="1916113"/>
            <a:ext cx="287337" cy="5762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Oval 77"/>
          <p:cNvSpPr>
            <a:spLocks noChangeArrowheads="1"/>
          </p:cNvSpPr>
          <p:nvPr/>
        </p:nvSpPr>
        <p:spPr bwMode="auto">
          <a:xfrm>
            <a:off x="971550" y="1989138"/>
            <a:ext cx="144463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Oval 76"/>
          <p:cNvSpPr>
            <a:spLocks noChangeArrowheads="1"/>
          </p:cNvSpPr>
          <p:nvPr/>
        </p:nvSpPr>
        <p:spPr bwMode="auto">
          <a:xfrm>
            <a:off x="1692275" y="2205038"/>
            <a:ext cx="71438" cy="1444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Oval 75"/>
          <p:cNvSpPr>
            <a:spLocks noChangeArrowheads="1"/>
          </p:cNvSpPr>
          <p:nvPr/>
        </p:nvSpPr>
        <p:spPr bwMode="auto">
          <a:xfrm>
            <a:off x="1692275" y="2636838"/>
            <a:ext cx="287338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Oval 63"/>
          <p:cNvSpPr>
            <a:spLocks noChangeArrowheads="1"/>
          </p:cNvSpPr>
          <p:nvPr/>
        </p:nvSpPr>
        <p:spPr bwMode="auto">
          <a:xfrm>
            <a:off x="6227763" y="1412875"/>
            <a:ext cx="358775" cy="2159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Oval 41"/>
          <p:cNvSpPr>
            <a:spLocks noChangeArrowheads="1"/>
          </p:cNvSpPr>
          <p:nvPr/>
        </p:nvSpPr>
        <p:spPr bwMode="auto">
          <a:xfrm rot="4527022">
            <a:off x="3044031" y="6015832"/>
            <a:ext cx="225425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Oval 40"/>
          <p:cNvSpPr>
            <a:spLocks noChangeArrowheads="1"/>
          </p:cNvSpPr>
          <p:nvPr/>
        </p:nvSpPr>
        <p:spPr bwMode="auto">
          <a:xfrm rot="505618">
            <a:off x="2987675" y="5876925"/>
            <a:ext cx="288925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Oval 39"/>
          <p:cNvSpPr>
            <a:spLocks noChangeArrowheads="1"/>
          </p:cNvSpPr>
          <p:nvPr/>
        </p:nvSpPr>
        <p:spPr bwMode="auto">
          <a:xfrm>
            <a:off x="1763713" y="4724400"/>
            <a:ext cx="358775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5" name="Oval 38"/>
          <p:cNvSpPr>
            <a:spLocks noChangeArrowheads="1"/>
          </p:cNvSpPr>
          <p:nvPr/>
        </p:nvSpPr>
        <p:spPr bwMode="auto">
          <a:xfrm>
            <a:off x="2916238" y="4724400"/>
            <a:ext cx="358775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86" name="Picture 4" descr="4651_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611188" y="549275"/>
            <a:ext cx="14335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5" descr="4651_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2843213" y="549275"/>
            <a:ext cx="14335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6" descr="4651_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4932363" y="549275"/>
            <a:ext cx="14335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7" descr="4651_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7019925" y="549275"/>
            <a:ext cx="143351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8" descr="4651_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7092950" y="3429000"/>
            <a:ext cx="143351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9" descr="4651_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4932363" y="3429000"/>
            <a:ext cx="14335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10" descr="4651_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2916238" y="3429000"/>
            <a:ext cx="14335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11" descr="4651_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611188" y="3429000"/>
            <a:ext cx="14335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12" descr="1171d83264188fd73f859d4a6f0bbf4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199" r="46773"/>
          <a:stretch>
            <a:fillRect/>
          </a:stretch>
        </p:blipFill>
        <p:spPr bwMode="auto">
          <a:xfrm>
            <a:off x="179388" y="1700213"/>
            <a:ext cx="12906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380288" y="908050"/>
            <a:ext cx="720725" cy="720725"/>
          </a:xfrm>
          <a:prstGeom prst="wedgeEllipseCallout">
            <a:avLst>
              <a:gd name="adj1" fmla="val -8593"/>
              <a:gd name="adj2" fmla="val 42509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latin typeface="Comic Sans MS" pitchFamily="66" charset="0"/>
              </a:rPr>
              <a:t>5</a:t>
            </a:r>
          </a:p>
        </p:txBody>
      </p:sp>
      <p:pic>
        <p:nvPicPr>
          <p:cNvPr id="3096" name="Picture 15" descr="faq_ch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89213" y="1700213"/>
            <a:ext cx="1033462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6" descr="JA-TSS-0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1844675"/>
            <a:ext cx="973138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8" name="Picture 23" descr="image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BFCF4"/>
              </a:clrFrom>
              <a:clrTo>
                <a:srgbClr val="FBFCF4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 rot="-354171">
            <a:off x="5940425" y="4221163"/>
            <a:ext cx="893763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9" descr="41585369_CAEEF220CBE5EEEFEEEBFCE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777" t="10292" r="17223" b="8417"/>
          <a:stretch>
            <a:fillRect/>
          </a:stretch>
        </p:blipFill>
        <p:spPr bwMode="auto">
          <a:xfrm>
            <a:off x="6084888" y="1268413"/>
            <a:ext cx="98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0" name="Picture 33" descr="5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00" t="52000" r="22800"/>
          <a:stretch>
            <a:fillRect/>
          </a:stretch>
        </p:blipFill>
        <p:spPr bwMode="auto">
          <a:xfrm>
            <a:off x="7596188" y="4508500"/>
            <a:ext cx="1547812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1" name="Picture 36" descr="738db08a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33"/>
          <a:stretch>
            <a:fillRect/>
          </a:stretch>
        </p:blipFill>
        <p:spPr bwMode="auto">
          <a:xfrm>
            <a:off x="7956550" y="1412875"/>
            <a:ext cx="9794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2" name="Oval 37"/>
          <p:cNvSpPr>
            <a:spLocks noChangeArrowheads="1"/>
          </p:cNvSpPr>
          <p:nvPr/>
        </p:nvSpPr>
        <p:spPr bwMode="auto">
          <a:xfrm>
            <a:off x="900113" y="4941888"/>
            <a:ext cx="358775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03" name="Picture 18" descr="bcd7b362ac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4652963"/>
            <a:ext cx="1763713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4" name="Oval 42"/>
          <p:cNvSpPr>
            <a:spLocks noChangeArrowheads="1"/>
          </p:cNvSpPr>
          <p:nvPr/>
        </p:nvSpPr>
        <p:spPr bwMode="auto">
          <a:xfrm rot="-1219557">
            <a:off x="3348038" y="5084763"/>
            <a:ext cx="287337" cy="1444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Oval 43"/>
          <p:cNvSpPr>
            <a:spLocks noChangeArrowheads="1"/>
          </p:cNvSpPr>
          <p:nvPr/>
        </p:nvSpPr>
        <p:spPr bwMode="auto">
          <a:xfrm rot="-1738738">
            <a:off x="2843213" y="5445125"/>
            <a:ext cx="288925" cy="14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06" name="Picture 32" descr="tom_jerry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4613" y="4508500"/>
            <a:ext cx="10985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7" name="Oval 44"/>
          <p:cNvSpPr>
            <a:spLocks noChangeArrowheads="1"/>
          </p:cNvSpPr>
          <p:nvPr/>
        </p:nvSpPr>
        <p:spPr bwMode="auto">
          <a:xfrm rot="-1026163">
            <a:off x="3995738" y="4951413"/>
            <a:ext cx="288925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08" name="Picture 31" descr="277673-175026-jerry_larg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4797425"/>
            <a:ext cx="8636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9" name="Oval 45"/>
          <p:cNvSpPr>
            <a:spLocks noChangeArrowheads="1"/>
          </p:cNvSpPr>
          <p:nvPr/>
        </p:nvSpPr>
        <p:spPr bwMode="auto">
          <a:xfrm rot="1575038">
            <a:off x="4913313" y="5688013"/>
            <a:ext cx="227012" cy="541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10" name="Oval 46"/>
          <p:cNvSpPr>
            <a:spLocks noChangeArrowheads="1"/>
          </p:cNvSpPr>
          <p:nvPr/>
        </p:nvSpPr>
        <p:spPr bwMode="auto">
          <a:xfrm>
            <a:off x="4932363" y="5661025"/>
            <a:ext cx="360362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11" name="Oval 47"/>
          <p:cNvSpPr>
            <a:spLocks noChangeArrowheads="1"/>
          </p:cNvSpPr>
          <p:nvPr/>
        </p:nvSpPr>
        <p:spPr bwMode="auto">
          <a:xfrm>
            <a:off x="5364163" y="4941888"/>
            <a:ext cx="360362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12" name="Oval 48"/>
          <p:cNvSpPr>
            <a:spLocks noChangeArrowheads="1"/>
          </p:cNvSpPr>
          <p:nvPr/>
        </p:nvSpPr>
        <p:spPr bwMode="auto">
          <a:xfrm rot="-377314">
            <a:off x="4570413" y="6016625"/>
            <a:ext cx="2159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13" name="Oval 49"/>
          <p:cNvSpPr>
            <a:spLocks noChangeArrowheads="1"/>
          </p:cNvSpPr>
          <p:nvPr/>
        </p:nvSpPr>
        <p:spPr bwMode="auto">
          <a:xfrm rot="-1034487">
            <a:off x="5432425" y="5834063"/>
            <a:ext cx="147638" cy="2587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14" name="Oval 50"/>
          <p:cNvSpPr>
            <a:spLocks noChangeArrowheads="1"/>
          </p:cNvSpPr>
          <p:nvPr/>
        </p:nvSpPr>
        <p:spPr bwMode="auto">
          <a:xfrm rot="-1034487">
            <a:off x="5364163" y="5734050"/>
            <a:ext cx="147637" cy="2587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15" name="Oval 51"/>
          <p:cNvSpPr>
            <a:spLocks noChangeArrowheads="1"/>
          </p:cNvSpPr>
          <p:nvPr/>
        </p:nvSpPr>
        <p:spPr bwMode="auto">
          <a:xfrm rot="-1034487">
            <a:off x="5445125" y="5949950"/>
            <a:ext cx="211138" cy="139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16" name="Oval 52"/>
          <p:cNvSpPr>
            <a:spLocks noChangeArrowheads="1"/>
          </p:cNvSpPr>
          <p:nvPr/>
        </p:nvSpPr>
        <p:spPr bwMode="auto">
          <a:xfrm rot="-2406475">
            <a:off x="5603875" y="5403850"/>
            <a:ext cx="201613" cy="17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17" name="Oval 53"/>
          <p:cNvSpPr>
            <a:spLocks noChangeArrowheads="1"/>
          </p:cNvSpPr>
          <p:nvPr/>
        </p:nvSpPr>
        <p:spPr bwMode="auto">
          <a:xfrm rot="-1034487">
            <a:off x="7235825" y="4868863"/>
            <a:ext cx="360363" cy="3714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18" name="Picture 35" descr="9ed7e9f34b5ft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93" r="13368" b="8545"/>
          <a:stretch>
            <a:fillRect/>
          </a:stretch>
        </p:blipFill>
        <p:spPr bwMode="auto">
          <a:xfrm>
            <a:off x="7019925" y="4797425"/>
            <a:ext cx="7921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9" name="Oval 54"/>
          <p:cNvSpPr>
            <a:spLocks noChangeArrowheads="1"/>
          </p:cNvSpPr>
          <p:nvPr/>
        </p:nvSpPr>
        <p:spPr bwMode="auto">
          <a:xfrm rot="-1034487">
            <a:off x="1692275" y="2205038"/>
            <a:ext cx="147638" cy="2587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20" name="Picture 13" descr="1171d83264188fd73f859d4a6f0bbf4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290" t="37381"/>
          <a:stretch>
            <a:fillRect/>
          </a:stretch>
        </p:blipFill>
        <p:spPr bwMode="auto">
          <a:xfrm>
            <a:off x="1476375" y="1844675"/>
            <a:ext cx="7112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07" name="AutoShape 55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203575" y="908050"/>
            <a:ext cx="720725" cy="720725"/>
          </a:xfrm>
          <a:prstGeom prst="wedgeEllipseCallout">
            <a:avLst>
              <a:gd name="adj1" fmla="val -41190"/>
              <a:gd name="adj2" fmla="val 22245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latin typeface="Comic Sans MS" pitchFamily="66" charset="0"/>
              </a:rPr>
              <a:t>3</a:t>
            </a:r>
          </a:p>
        </p:txBody>
      </p:sp>
      <p:sp>
        <p:nvSpPr>
          <p:cNvPr id="23608" name="AutoShape 56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292725" y="908050"/>
            <a:ext cx="720725" cy="720725"/>
          </a:xfrm>
          <a:prstGeom prst="wedgeEllipseCallout">
            <a:avLst>
              <a:gd name="adj1" fmla="val -28856"/>
              <a:gd name="adj2" fmla="val 3348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latin typeface="Comic Sans MS" pitchFamily="66" charset="0"/>
              </a:rPr>
              <a:t>4</a:t>
            </a:r>
          </a:p>
        </p:txBody>
      </p:sp>
      <p:sp>
        <p:nvSpPr>
          <p:cNvPr id="23609" name="AutoShape 57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971550" y="908050"/>
            <a:ext cx="720725" cy="720725"/>
          </a:xfrm>
          <a:prstGeom prst="wedgeEllipseCallout">
            <a:avLst>
              <a:gd name="adj1" fmla="val -8593"/>
              <a:gd name="adj2" fmla="val 4229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latin typeface="Comic Sans MS" pitchFamily="66" charset="0"/>
              </a:rPr>
              <a:t>2</a:t>
            </a:r>
          </a:p>
        </p:txBody>
      </p:sp>
      <p:sp>
        <p:nvSpPr>
          <p:cNvPr id="23610" name="AutoShape 58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971550" y="3789363"/>
            <a:ext cx="720725" cy="720725"/>
          </a:xfrm>
          <a:prstGeom prst="wedgeEllipseCallout">
            <a:avLst>
              <a:gd name="adj1" fmla="val -3523"/>
              <a:gd name="adj2" fmla="val -45153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latin typeface="Comic Sans MS" pitchFamily="66" charset="0"/>
              </a:rPr>
              <a:t>6</a:t>
            </a:r>
          </a:p>
        </p:txBody>
      </p:sp>
      <p:sp>
        <p:nvSpPr>
          <p:cNvPr id="23611" name="AutoShape 59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3276600" y="3789363"/>
            <a:ext cx="720725" cy="720725"/>
          </a:xfrm>
          <a:prstGeom prst="wedgeEllipseCallout">
            <a:avLst>
              <a:gd name="adj1" fmla="val -8593"/>
              <a:gd name="adj2" fmla="val 42509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latin typeface="Comic Sans MS" pitchFamily="66" charset="0"/>
              </a:rPr>
              <a:t>7</a:t>
            </a:r>
          </a:p>
        </p:txBody>
      </p:sp>
      <p:sp>
        <p:nvSpPr>
          <p:cNvPr id="23612" name="AutoShape 60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292725" y="3789363"/>
            <a:ext cx="720725" cy="720725"/>
          </a:xfrm>
          <a:prstGeom prst="wedgeEllipseCallout">
            <a:avLst>
              <a:gd name="adj1" fmla="val -8593"/>
              <a:gd name="adj2" fmla="val 3238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latin typeface="Comic Sans MS" pitchFamily="66" charset="0"/>
              </a:rPr>
              <a:t>8</a:t>
            </a:r>
          </a:p>
        </p:txBody>
      </p:sp>
      <p:sp>
        <p:nvSpPr>
          <p:cNvPr id="23613" name="AutoShape 6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451725" y="3789363"/>
            <a:ext cx="720725" cy="720725"/>
          </a:xfrm>
          <a:prstGeom prst="wedgeEllipseCallout">
            <a:avLst>
              <a:gd name="adj1" fmla="val -30398"/>
              <a:gd name="adj2" fmla="val 36565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latin typeface="Comic Sans MS" pitchFamily="66" charset="0"/>
              </a:rPr>
              <a:t>9</a:t>
            </a:r>
          </a:p>
        </p:txBody>
      </p:sp>
      <p:pic>
        <p:nvPicPr>
          <p:cNvPr id="3128" name="Picture 62" descr="multik27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102500" flipH="1">
            <a:off x="4932363" y="1844675"/>
            <a:ext cx="8286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9" name="Picture 64" descr="Biene_Maya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54019" flipH="1">
            <a:off x="7019925" y="1628775"/>
            <a:ext cx="9731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0" name="Rectangle 6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0" scaled="1"/>
          </a:gradFill>
          <a:ln w="222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31" name="Rectangle 6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0" scaled="1"/>
          </a:gradFill>
          <a:ln w="222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7"/>
          <p:cNvSpPr>
            <a:spLocks noChangeArrowheads="1"/>
          </p:cNvSpPr>
          <p:nvPr/>
        </p:nvSpPr>
        <p:spPr bwMode="auto">
          <a:xfrm rot="16200000" flipH="1">
            <a:off x="4477543" y="-4477543"/>
            <a:ext cx="188913" cy="91440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0" scaled="1"/>
          </a:gradFill>
          <a:ln w="222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8"/>
          <p:cNvSpPr>
            <a:spLocks noChangeArrowheads="1"/>
          </p:cNvSpPr>
          <p:nvPr/>
        </p:nvSpPr>
        <p:spPr bwMode="auto">
          <a:xfrm rot="16200000" flipH="1">
            <a:off x="4477544" y="2191544"/>
            <a:ext cx="188912" cy="91440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0" scaled="1"/>
          </a:gradFill>
          <a:ln w="222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34" name="Picture 69" descr="j0403997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524750" y="6094413"/>
            <a:ext cx="50323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5" name="AutoShape 70"/>
          <p:cNvSpPr>
            <a:spLocks noChangeArrowheads="1"/>
          </p:cNvSpPr>
          <p:nvPr/>
        </p:nvSpPr>
        <p:spPr bwMode="auto">
          <a:xfrm rot="10853840" flipH="1">
            <a:off x="0" y="0"/>
            <a:ext cx="468313" cy="404813"/>
          </a:xfrm>
          <a:prstGeom prst="rtTriangl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AutoShape 71"/>
          <p:cNvSpPr>
            <a:spLocks noChangeArrowheads="1"/>
          </p:cNvSpPr>
          <p:nvPr/>
        </p:nvSpPr>
        <p:spPr bwMode="auto">
          <a:xfrm rot="16307681" flipH="1">
            <a:off x="8707437" y="31751"/>
            <a:ext cx="468313" cy="404812"/>
          </a:xfrm>
          <a:prstGeom prst="rtTriangl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37" name="AutoShape 72"/>
          <p:cNvSpPr>
            <a:spLocks noChangeArrowheads="1"/>
          </p:cNvSpPr>
          <p:nvPr/>
        </p:nvSpPr>
        <p:spPr bwMode="auto">
          <a:xfrm rot="215361" flipH="1">
            <a:off x="8675688" y="6453188"/>
            <a:ext cx="468312" cy="404812"/>
          </a:xfrm>
          <a:prstGeom prst="rtTriangl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38" name="AutoShape 73"/>
          <p:cNvSpPr>
            <a:spLocks noChangeArrowheads="1"/>
          </p:cNvSpPr>
          <p:nvPr/>
        </p:nvSpPr>
        <p:spPr bwMode="auto">
          <a:xfrm rot="5425957" flipH="1">
            <a:off x="-31749" y="6421437"/>
            <a:ext cx="468312" cy="404813"/>
          </a:xfrm>
          <a:prstGeom prst="rtTriangl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39" name="Picture 24" descr="cd8ff0dcc7edt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47"/>
          <a:stretch>
            <a:fillRect/>
          </a:stretch>
        </p:blipFill>
        <p:spPr bwMode="auto">
          <a:xfrm>
            <a:off x="4500563" y="4724400"/>
            <a:ext cx="14128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0" name="Picture 19" descr="b2c9562e2641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476375" y="4508500"/>
            <a:ext cx="12001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1" name="Picture 80" descr="j0431495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8316913" y="607060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3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36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36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36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3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36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6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3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6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6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651_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9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2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16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18</a:t>
            </a: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11</a:t>
            </a: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1476375" y="4797425"/>
            <a:ext cx="215900" cy="3603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6" name="Picture 10" descr="1171d83264188fd73f859d4a6f0bbf4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199" r="46773"/>
          <a:stretch>
            <a:fillRect/>
          </a:stretch>
        </p:blipFill>
        <p:spPr bwMode="auto">
          <a:xfrm>
            <a:off x="0" y="4065588"/>
            <a:ext cx="2382838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7596188" y="5084763"/>
            <a:ext cx="215900" cy="28733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8" name="Picture 12" descr="1171d83264188fd73f859d4a6f0bbf4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290" t="37381"/>
          <a:stretch>
            <a:fillRect/>
          </a:stretch>
        </p:blipFill>
        <p:spPr bwMode="auto">
          <a:xfrm>
            <a:off x="7235825" y="4352925"/>
            <a:ext cx="13747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ZS-SA-004"/>
          <p:cNvPicPr>
            <a:picLocks noChangeAspect="1" noChangeArrowheads="1"/>
          </p:cNvPicPr>
          <p:nvPr/>
        </p:nvPicPr>
        <p:blipFill>
          <a:blip r:embed="rId6" cstate="print"/>
          <a:srcRect t="47243" b="30515"/>
          <a:stretch>
            <a:fillRect/>
          </a:stretch>
        </p:blipFill>
        <p:spPr bwMode="auto">
          <a:xfrm rot="8279018">
            <a:off x="1835150" y="5084763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4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516688" y="5229225"/>
            <a:ext cx="112871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5" descr="pic_13334_m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955595">
            <a:off x="1762125" y="5153025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16" descr="4433d5dd_thumb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7015956" y="5306220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Picture 17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638" y="6175375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45677 -0.652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3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r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46476 -0.2888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7639 -0.2851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</p:childTnLst>
        </p:cTn>
      </p:par>
    </p:tnLst>
    <p:bldLst>
      <p:bldP spid="276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651_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10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5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2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15</a:t>
            </a: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7</a:t>
            </a: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1476375" y="4797425"/>
            <a:ext cx="215900" cy="3603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30" name="Picture 10" descr="1171d83264188fd73f859d4a6f0bbf4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199" r="46773"/>
          <a:stretch>
            <a:fillRect/>
          </a:stretch>
        </p:blipFill>
        <p:spPr bwMode="auto">
          <a:xfrm>
            <a:off x="0" y="4065588"/>
            <a:ext cx="2382838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7596188" y="5084763"/>
            <a:ext cx="215900" cy="28733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32" name="Picture 12" descr="1171d83264188fd73f859d4a6f0bbf4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290" t="37381"/>
          <a:stretch>
            <a:fillRect/>
          </a:stretch>
        </p:blipFill>
        <p:spPr bwMode="auto">
          <a:xfrm>
            <a:off x="7235825" y="4352925"/>
            <a:ext cx="13747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3" descr="ZS-SA-004"/>
          <p:cNvPicPr>
            <a:picLocks noChangeAspect="1" noChangeArrowheads="1"/>
          </p:cNvPicPr>
          <p:nvPr/>
        </p:nvPicPr>
        <p:blipFill>
          <a:blip r:embed="rId6" cstate="print"/>
          <a:srcRect t="47243" b="30515"/>
          <a:stretch>
            <a:fillRect/>
          </a:stretch>
        </p:blipFill>
        <p:spPr bwMode="auto">
          <a:xfrm rot="8279018">
            <a:off x="1835150" y="5084763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4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516688" y="5229225"/>
            <a:ext cx="112871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15" descr="pic_13334_m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955595">
            <a:off x="1762125" y="5153025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16" descr="4433d5dd_thumb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7015956" y="5306220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17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20486 -0.5432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2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r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66163 -0.3518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-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66233 -0.3798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8"/>
                  </p:tgtEl>
                </p:cond>
              </p:nextCondLst>
            </p:seq>
          </p:childTnLst>
        </p:cTn>
      </p:par>
    </p:tnLst>
    <p:bldLst>
      <p:bldP spid="286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651_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10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8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2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17</a:t>
            </a: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14</a:t>
            </a: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16</a:t>
            </a: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1476375" y="4797425"/>
            <a:ext cx="215900" cy="3603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54" name="Picture 10" descr="1171d83264188fd73f859d4a6f0bbf4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199" r="46773"/>
          <a:stretch>
            <a:fillRect/>
          </a:stretch>
        </p:blipFill>
        <p:spPr bwMode="auto">
          <a:xfrm>
            <a:off x="0" y="4065588"/>
            <a:ext cx="2382838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7596188" y="5084763"/>
            <a:ext cx="215900" cy="28733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56" name="Picture 12" descr="1171d83264188fd73f859d4a6f0bbf4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290" t="37381"/>
          <a:stretch>
            <a:fillRect/>
          </a:stretch>
        </p:blipFill>
        <p:spPr bwMode="auto">
          <a:xfrm>
            <a:off x="7235825" y="4352925"/>
            <a:ext cx="13747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3" descr="ZS-SA-004"/>
          <p:cNvPicPr>
            <a:picLocks noChangeAspect="1" noChangeArrowheads="1"/>
          </p:cNvPicPr>
          <p:nvPr/>
        </p:nvPicPr>
        <p:blipFill>
          <a:blip r:embed="rId6" cstate="print"/>
          <a:srcRect t="47243" b="30515"/>
          <a:stretch>
            <a:fillRect/>
          </a:stretch>
        </p:blipFill>
        <p:spPr bwMode="auto">
          <a:xfrm rot="8279018">
            <a:off x="1835150" y="5084763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14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516688" y="5229225"/>
            <a:ext cx="112871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15" descr="pic_13334_m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955595">
            <a:off x="1762125" y="5153025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16" descr="4433d5dd_thumb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7015956" y="5306220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Picture 17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30711 -0.6840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-3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9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26007 -0.2152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ам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4948 -0.32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61493 -0.29584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2"/>
                  </p:tgtEl>
                </p:cond>
              </p:nextCondLst>
            </p:seq>
          </p:childTnLst>
        </p:cTn>
      </p:par>
    </p:tnLst>
    <p:bldLst>
      <p:bldP spid="296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7164388" y="5084763"/>
            <a:ext cx="1368425" cy="71913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71" name="Picture 3" descr="JA-TSS-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9125" y="4292600"/>
            <a:ext cx="21748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faq_ch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21163"/>
            <a:ext cx="2033588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4651_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27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9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3</a:t>
            </a: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15</a:t>
            </a: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9</a:t>
            </a:r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pic>
        <p:nvPicPr>
          <p:cNvPr id="34828" name="Picture 12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300788" y="5589588"/>
            <a:ext cx="112871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3" descr="pic_13334_m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9957702">
            <a:off x="539750" y="5661025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14" descr="4433d5dd_thumb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7950994" y="5450681"/>
            <a:ext cx="600075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15" descr="ZS-SA-004"/>
          <p:cNvPicPr>
            <a:picLocks noChangeAspect="1" noChangeArrowheads="1"/>
          </p:cNvPicPr>
          <p:nvPr/>
        </p:nvPicPr>
        <p:blipFill>
          <a:blip r:embed="rId10" cstate="print"/>
          <a:srcRect t="47243" b="30515"/>
          <a:stretch>
            <a:fillRect/>
          </a:stretch>
        </p:blipFill>
        <p:spPr bwMode="auto">
          <a:xfrm rot="8279018">
            <a:off x="1692275" y="5445125"/>
            <a:ext cx="11525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23611 -0.621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3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ося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73247 -0.2789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" y="-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8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41806 -0.316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5"/>
                  </p:tgtEl>
                </p:cond>
              </p:nextCondLst>
            </p:seq>
          </p:childTnLst>
        </p:cTn>
      </p:par>
    </p:tnLst>
    <p:bldLst>
      <p:bldP spid="34822" grpId="0" animBg="1"/>
    </p:bldLst>
  </p:timing>
</p:sld>
</file>

<file path=ppt/theme/theme1.xml><?xml version="1.0" encoding="utf-8"?>
<a:theme xmlns:a="http://schemas.openxmlformats.org/drawingml/2006/main" name="Презентация1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резентация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резентация1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резентация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758</Words>
  <Application>Microsoft Office PowerPoint</Application>
  <PresentationFormat>Экран (4:3)</PresentationFormat>
  <Paragraphs>256</Paragraphs>
  <Slides>45</Slides>
  <Notes>3</Notes>
  <HiddenSlides>0</HiddenSlides>
  <MMClips>2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8" baseType="lpstr">
      <vt:lpstr>Презентация1</vt:lpstr>
      <vt:lpstr>1_Презентация1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Маша должна была позвонить Мише, да забыла номер! Но девочка помнила, что номер мобильного телефона состоит из чисел делящихся на 5.  Какой номер должна набрать Маша?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Решение.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Sasha</dc:creator>
  <cp:lastModifiedBy>Sasha</cp:lastModifiedBy>
  <cp:revision>18</cp:revision>
  <dcterms:created xsi:type="dcterms:W3CDTF">2017-01-23T00:35:40Z</dcterms:created>
  <dcterms:modified xsi:type="dcterms:W3CDTF">2017-01-31T00:27:17Z</dcterms:modified>
</cp:coreProperties>
</file>